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8" r:id="rId1"/>
  </p:sldMasterIdLst>
  <p:notesMasterIdLst>
    <p:notesMasterId r:id="rId15"/>
  </p:notesMasterIdLst>
  <p:sldIdLst>
    <p:sldId id="257" r:id="rId2"/>
    <p:sldId id="453" r:id="rId3"/>
    <p:sldId id="455" r:id="rId4"/>
    <p:sldId id="456" r:id="rId5"/>
    <p:sldId id="457" r:id="rId6"/>
    <p:sldId id="415" r:id="rId7"/>
    <p:sldId id="407" r:id="rId8"/>
    <p:sldId id="395" r:id="rId9"/>
    <p:sldId id="426" r:id="rId10"/>
    <p:sldId id="460" r:id="rId11"/>
    <p:sldId id="462" r:id="rId12"/>
    <p:sldId id="464" r:id="rId13"/>
    <p:sldId id="269" r:id="rId14"/>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400"/>
    <a:srgbClr val="000000"/>
    <a:srgbClr val="FFFFFF"/>
    <a:srgbClr val="E2E2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55" autoAdjust="0"/>
    <p:restoredTop sz="50518" autoAdjust="0"/>
  </p:normalViewPr>
  <p:slideViewPr>
    <p:cSldViewPr>
      <p:cViewPr varScale="1">
        <p:scale>
          <a:sx n="73" d="100"/>
          <a:sy n="73" d="100"/>
        </p:scale>
        <p:origin x="2838" y="54"/>
      </p:cViewPr>
      <p:guideLst>
        <p:guide orient="horz" pos="1620"/>
        <p:guide pos="2880"/>
      </p:guideLst>
    </p:cSldViewPr>
  </p:slideViewPr>
  <p:notesTextViewPr>
    <p:cViewPr>
      <p:scale>
        <a:sx n="1" d="1"/>
        <a:sy n="1" d="1"/>
      </p:scale>
      <p:origin x="0" y="0"/>
    </p:cViewPr>
  </p:notesTextViewPr>
  <p:sorterViewPr>
    <p:cViewPr>
      <p:scale>
        <a:sx n="100" d="100"/>
        <a:sy n="100" d="100"/>
      </p:scale>
      <p:origin x="0" y="10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821BB74-677A-4C92-98C3-125DFF094006}" type="datetimeFigureOut">
              <a:rPr lang="en-US" smtClean="0"/>
              <a:t>1/3/2017</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5A03CC7-E1FC-49C5-8AF0-9F7026D5B3F4}" type="slidenum">
              <a:rPr lang="en-US" smtClean="0"/>
              <a:t>‹#›</a:t>
            </a:fld>
            <a:endParaRPr lang="en-US" dirty="0"/>
          </a:p>
        </p:txBody>
      </p:sp>
    </p:spTree>
    <p:extLst>
      <p:ext uri="{BB962C8B-B14F-4D97-AF65-F5344CB8AC3E}">
        <p14:creationId xmlns:p14="http://schemas.microsoft.com/office/powerpoint/2010/main" val="305862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indent="0" algn="l">
              <a:buNone/>
            </a:pPr>
            <a:r>
              <a:rPr lang="en-US" dirty="0" smtClean="0">
                <a:solidFill>
                  <a:schemeClr val="accent1"/>
                </a:solidFill>
              </a:rPr>
              <a:t>There</a:t>
            </a:r>
            <a:r>
              <a:rPr lang="en-US" baseline="0" dirty="0" smtClean="0">
                <a:solidFill>
                  <a:schemeClr val="accent1"/>
                </a:solidFill>
              </a:rPr>
              <a:t> is a lot of business interest in analytics and data lakes.  </a:t>
            </a:r>
          </a:p>
          <a:p>
            <a:pPr marL="0" indent="0" algn="l">
              <a:buNone/>
            </a:pPr>
            <a:r>
              <a:rPr lang="en-US" baseline="0" dirty="0" smtClean="0">
                <a:solidFill>
                  <a:schemeClr val="accent1"/>
                </a:solidFill>
              </a:rPr>
              <a:t>We will talk about the analytics “journey” from the Data Warehouse to the Data Lake and cloud, using a Marketing Data Lake as an example.</a:t>
            </a:r>
          </a:p>
          <a:p>
            <a:pPr marL="0" indent="0" algn="l">
              <a:buNone/>
            </a:pPr>
            <a:endParaRPr lang="en-US" baseline="0" dirty="0" smtClean="0">
              <a:solidFill>
                <a:schemeClr val="accent1"/>
              </a:solidFill>
            </a:endParaRPr>
          </a:p>
          <a:p>
            <a:pPr marL="0" indent="0" algn="l">
              <a:buNone/>
            </a:pPr>
            <a:r>
              <a:rPr lang="en-US" baseline="0" dirty="0" smtClean="0">
                <a:solidFill>
                  <a:schemeClr val="accent1"/>
                </a:solidFill>
              </a:rPr>
              <a:t>In fact, marketing is where we are seeing a lot of the customer interest today.</a:t>
            </a:r>
          </a:p>
          <a:p>
            <a:pPr marL="0" indent="0" algn="l">
              <a:buNone/>
            </a:pPr>
            <a:endParaRPr lang="en-US" baseline="0" dirty="0" smtClean="0">
              <a:solidFill>
                <a:schemeClr val="accent1"/>
              </a:solidFill>
            </a:endParaRPr>
          </a:p>
          <a:p>
            <a:pPr marL="0" indent="0" algn="l">
              <a:buNone/>
            </a:pPr>
            <a:r>
              <a:rPr lang="en-US" baseline="0" dirty="0" smtClean="0">
                <a:solidFill>
                  <a:schemeClr val="accent1"/>
                </a:solidFill>
              </a:rPr>
              <a:t>AUDIENCE: This was written for a typical Informatica World Audience  30% Sr. IT, 40% Developers, 25% Business, 5% other</a:t>
            </a:r>
          </a:p>
          <a:p>
            <a:pPr marL="628650" lvl="1" indent="-171450" algn="l">
              <a:buFont typeface="Arial" panose="020B0604020202020204" pitchFamily="34" charset="0"/>
              <a:buChar char="•"/>
            </a:pPr>
            <a:r>
              <a:rPr lang="en-US" baseline="0" dirty="0" smtClean="0">
                <a:solidFill>
                  <a:schemeClr val="accent1"/>
                </a:solidFill>
              </a:rPr>
              <a:t>This presentation talks more towards Sr. IT, and Business Leaders</a:t>
            </a:r>
            <a:endParaRPr lang="en-US" dirty="0" smtClean="0">
              <a:solidFill>
                <a:schemeClr val="accent1"/>
              </a:solidFill>
            </a:endParaRP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B5A03CC7-E1FC-49C5-8AF0-9F7026D5B3F4}" type="slidenum">
              <a:rPr lang="en-US" smtClean="0"/>
              <a:t>1</a:t>
            </a:fld>
            <a:endParaRPr lang="en-US" dirty="0"/>
          </a:p>
        </p:txBody>
      </p:sp>
    </p:spTree>
    <p:extLst>
      <p:ext uri="{BB962C8B-B14F-4D97-AF65-F5344CB8AC3E}">
        <p14:creationId xmlns:p14="http://schemas.microsoft.com/office/powerpoint/2010/main" val="6765482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en-US" b="1" dirty="0"/>
              <a:t>12:30 – 12:45 PM</a:t>
            </a:r>
            <a:endParaRPr lang="en-US" dirty="0"/>
          </a:p>
          <a:p>
            <a:pPr rtl="0" eaLnBrk="1" fontAlgn="t" latinLnBrk="0" hangingPunct="1"/>
            <a:r>
              <a:rPr lang="en-US" b="1" dirty="0"/>
              <a:t>Introductions and goals for today</a:t>
            </a:r>
            <a:endParaRPr lang="en-US" dirty="0"/>
          </a:p>
          <a:p>
            <a:pPr rtl="0" eaLnBrk="1" fontAlgn="t" latinLnBrk="0" hangingPunct="1"/>
            <a:r>
              <a:rPr lang="en-US" b="1" dirty="0"/>
              <a:t>Interactive discussions</a:t>
            </a:r>
            <a:endParaRPr lang="en-US" dirty="0"/>
          </a:p>
          <a:p>
            <a:pPr rtl="0" eaLnBrk="1" fontAlgn="t" latinLnBrk="0" hangingPunct="1"/>
            <a:r>
              <a:rPr lang="en-US" b="1" dirty="0"/>
              <a:t>Capture insight and needs</a:t>
            </a:r>
            <a:endParaRPr lang="en-US" dirty="0"/>
          </a:p>
          <a:p>
            <a:pPr rtl="0" eaLnBrk="1" fontAlgn="t" latinLnBrk="0" hangingPunct="1"/>
            <a:r>
              <a:rPr lang="en-US" b="1" dirty="0"/>
              <a:t>Attendee &amp; speaker introductions </a:t>
            </a:r>
            <a:endParaRPr lang="en-US" dirty="0"/>
          </a:p>
          <a:p>
            <a:pPr rtl="0" eaLnBrk="1" fontAlgn="t" latinLnBrk="0" hangingPunct="1"/>
            <a:r>
              <a:rPr lang="en-US" b="1" dirty="0"/>
              <a:t>60 second intro, and at same time let’s dive straight into our topic of data. </a:t>
            </a:r>
            <a:endParaRPr lang="en-US" dirty="0"/>
          </a:p>
          <a:p>
            <a:pPr rtl="0" eaLnBrk="1" fontAlgn="t" latinLnBrk="0" hangingPunct="1"/>
            <a:r>
              <a:rPr lang="en-US" b="1" dirty="0"/>
              <a:t>Please introduce yourself and tell us briefly about what you do and what the role of data is in your work.  </a:t>
            </a:r>
            <a:endParaRPr lang="en-US" dirty="0"/>
          </a:p>
          <a:p>
            <a:pPr rtl="0" eaLnBrk="1" fontAlgn="t" latinLnBrk="0" hangingPunct="1"/>
            <a:r>
              <a:rPr lang="en-US" b="1" dirty="0"/>
              <a:t>12:45– 1:15 PM</a:t>
            </a:r>
            <a:endParaRPr lang="en-US" dirty="0"/>
          </a:p>
          <a:p>
            <a:pPr rtl="0" eaLnBrk="1" fontAlgn="t" latinLnBrk="0" hangingPunct="1"/>
            <a:r>
              <a:rPr lang="en-US" b="1" dirty="0"/>
              <a:t>30 Minutes</a:t>
            </a:r>
            <a:endParaRPr lang="en-US" dirty="0"/>
          </a:p>
          <a:p>
            <a:pPr rtl="0" eaLnBrk="1" fontAlgn="t" latinLnBrk="0" hangingPunct="1"/>
            <a:r>
              <a:rPr lang="en-US" b="1" dirty="0"/>
              <a:t>Perspectives Discussion: Every Great Marketing Strategy Needs a Great Data Strategy - Why, What, Where? </a:t>
            </a:r>
            <a:endParaRPr lang="en-US" dirty="0"/>
          </a:p>
          <a:p>
            <a:pPr rtl="0" eaLnBrk="1" fontAlgn="t" latinLnBrk="0" hangingPunct="1"/>
            <a:r>
              <a:rPr lang="en-US" b="1" dirty="0"/>
              <a:t>Proficiency Assessment</a:t>
            </a:r>
            <a:endParaRPr lang="en-US" dirty="0"/>
          </a:p>
          <a:p>
            <a:pPr rtl="0" eaLnBrk="1" fontAlgn="t" latinLnBrk="0" hangingPunct="1"/>
            <a:r>
              <a:rPr lang="en-US" b="1" dirty="0"/>
              <a:t>1:15 – 1:25 PM</a:t>
            </a:r>
            <a:endParaRPr lang="en-US" dirty="0"/>
          </a:p>
          <a:p>
            <a:pPr rtl="0" eaLnBrk="1" fontAlgn="t" latinLnBrk="0" hangingPunct="1"/>
            <a:r>
              <a:rPr lang="en-US" b="1" dirty="0"/>
              <a:t>10 minutes</a:t>
            </a:r>
            <a:endParaRPr lang="en-US" dirty="0"/>
          </a:p>
          <a:p>
            <a:pPr rtl="0" eaLnBrk="1" fontAlgn="t" latinLnBrk="0" hangingPunct="1"/>
            <a:r>
              <a:rPr lang="en-US" b="1" dirty="0"/>
              <a:t>Informatica Marketing Data Lake</a:t>
            </a:r>
            <a:endParaRPr lang="en-US" dirty="0"/>
          </a:p>
          <a:p>
            <a:pPr rtl="0" eaLnBrk="1" fontAlgn="t" latinLnBrk="0" hangingPunct="1"/>
            <a:r>
              <a:rPr lang="en-US" b="1" dirty="0"/>
              <a:t>Case study to show how Marketers can strategically use data to understand buying behaviors and shrink the window from lead to revenue</a:t>
            </a:r>
            <a:endParaRPr lang="en-US" dirty="0"/>
          </a:p>
          <a:p>
            <a:pPr rtl="0" eaLnBrk="1" fontAlgn="t" latinLnBrk="0" hangingPunct="1"/>
            <a:r>
              <a:rPr lang="en-US" b="1" dirty="0"/>
              <a:t>1:25 – 1:35 PM</a:t>
            </a:r>
            <a:endParaRPr lang="en-US" dirty="0"/>
          </a:p>
          <a:p>
            <a:pPr rtl="0" eaLnBrk="1" fontAlgn="t" latinLnBrk="0" hangingPunct="1"/>
            <a:r>
              <a:rPr lang="en-US" b="1" dirty="0"/>
              <a:t>10 minutes </a:t>
            </a:r>
            <a:endParaRPr lang="en-US" dirty="0"/>
          </a:p>
          <a:p>
            <a:pPr rtl="0" eaLnBrk="1" fontAlgn="t" latinLnBrk="0" hangingPunct="1"/>
            <a:r>
              <a:rPr lang="en-US" b="1" dirty="0"/>
              <a:t>Customer Story </a:t>
            </a:r>
            <a:endParaRPr lang="en-US" dirty="0"/>
          </a:p>
          <a:p>
            <a:pPr rtl="0" eaLnBrk="1" fontAlgn="t" latinLnBrk="0" hangingPunct="1"/>
            <a:r>
              <a:rPr lang="en-US" b="1" dirty="0"/>
              <a:t>Real-world case study showcasing how a customer is using Informatica technology to drive great marketing strategies across their organization</a:t>
            </a:r>
            <a:endParaRPr lang="en-US" dirty="0"/>
          </a:p>
          <a:p>
            <a:pPr rtl="0" eaLnBrk="1" fontAlgn="t" latinLnBrk="0" hangingPunct="1"/>
            <a:r>
              <a:rPr lang="en-US" b="1" dirty="0"/>
              <a:t>1:35 – 2:20 PM</a:t>
            </a:r>
            <a:endParaRPr lang="en-US" dirty="0"/>
          </a:p>
          <a:p>
            <a:pPr rtl="0" eaLnBrk="1" fontAlgn="t" latinLnBrk="0" hangingPunct="1"/>
            <a:r>
              <a:rPr lang="en-US" b="1" dirty="0"/>
              <a:t>45 Minutes</a:t>
            </a:r>
            <a:endParaRPr lang="en-US" dirty="0"/>
          </a:p>
          <a:p>
            <a:pPr rtl="0" eaLnBrk="1" fontAlgn="t" latinLnBrk="0" hangingPunct="1"/>
            <a:r>
              <a:rPr lang="en-US" b="1" dirty="0"/>
              <a:t>Interactive Discussion</a:t>
            </a:r>
            <a:endParaRPr lang="en-US" dirty="0"/>
          </a:p>
          <a:p>
            <a:pPr rtl="0" eaLnBrk="1" fontAlgn="t" latinLnBrk="0" hangingPunct="1"/>
            <a:r>
              <a:rPr lang="en-US" b="1" dirty="0"/>
              <a:t>Q&amp;A for Attendees:  </a:t>
            </a:r>
            <a:endParaRPr lang="en-US" dirty="0"/>
          </a:p>
          <a:p>
            <a:pPr rtl="0" eaLnBrk="1" fontAlgn="t" latinLnBrk="0" hangingPunct="1"/>
            <a:r>
              <a:rPr lang="en-US" b="1" dirty="0" err="1"/>
              <a:t>ou</a:t>
            </a:r>
            <a:r>
              <a:rPr lang="en-US" b="1" dirty="0"/>
              <a:t> make in the coming year?</a:t>
            </a:r>
            <a:endParaRPr lang="en-US" dirty="0"/>
          </a:p>
          <a:p>
            <a:pPr rtl="0" eaLnBrk="1" fontAlgn="t" latinLnBrk="0" hangingPunct="1"/>
            <a:r>
              <a:rPr lang="en-US" b="1" dirty="0"/>
              <a:t>2:20-2:30 PM</a:t>
            </a:r>
            <a:endParaRPr lang="en-US" dirty="0"/>
          </a:p>
          <a:p>
            <a:pPr rtl="0" eaLnBrk="1" fontAlgn="t" latinLnBrk="0" hangingPunct="1"/>
            <a:r>
              <a:rPr lang="en-US" b="1" dirty="0"/>
              <a:t>10 Minutes</a:t>
            </a:r>
            <a:endParaRPr lang="en-US" dirty="0"/>
          </a:p>
          <a:p>
            <a:pPr rtl="0" eaLnBrk="1" fontAlgn="t" latinLnBrk="0" hangingPunct="1"/>
            <a:r>
              <a:rPr lang="en-US" b="1" dirty="0"/>
              <a:t>Closing Comments</a:t>
            </a:r>
            <a:endParaRPr lang="en-US" dirty="0"/>
          </a:p>
          <a:p>
            <a:pPr rtl="0" eaLnBrk="1" fontAlgn="t" latinLnBrk="0" hangingPunct="1"/>
            <a:r>
              <a:rPr lang="en-US" b="1" dirty="0"/>
              <a:t>Summary comments, based on discussion</a:t>
            </a:r>
            <a:endParaRPr lang="en-US" dirty="0"/>
          </a:p>
          <a:p>
            <a:pPr rtl="0" eaLnBrk="1" fontAlgn="t" latinLnBrk="0" hangingPunct="1"/>
            <a:r>
              <a:rPr lang="en-US" b="1" dirty="0"/>
              <a:t>Point to online resources, discussion groups, etc.</a:t>
            </a:r>
            <a:endParaRPr lang="en-US" dirty="0"/>
          </a:p>
          <a:p>
            <a:pPr rtl="0" eaLnBrk="1" fontAlgn="t" latinLnBrk="0" hangingPunct="1"/>
            <a:r>
              <a:rPr lang="en-US" b="1" dirty="0"/>
              <a:t>Depart promptly by 2:30 PM</a:t>
            </a:r>
            <a:endParaRPr lang="en-US" dirty="0"/>
          </a:p>
          <a:p>
            <a:endParaRPr lang="en-US" dirty="0"/>
          </a:p>
        </p:txBody>
      </p:sp>
      <p:sp>
        <p:nvSpPr>
          <p:cNvPr id="4" name="Slide Number Placeholder 3"/>
          <p:cNvSpPr>
            <a:spLocks noGrp="1"/>
          </p:cNvSpPr>
          <p:nvPr>
            <p:ph type="sldNum" sz="quarter" idx="10"/>
          </p:nvPr>
        </p:nvSpPr>
        <p:spPr/>
        <p:txBody>
          <a:bodyPr/>
          <a:lstStyle/>
          <a:p>
            <a:fld id="{308270D2-9962-4D21-92F3-D8380073DC65}" type="slidenum">
              <a:rPr lang="en-US">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1711684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fld id="{308270D2-9962-4D21-92F3-D8380073DC65}" type="slidenum">
              <a:rPr lang="en-US" smtClean="0"/>
              <a:t>11</a:t>
            </a:fld>
            <a:endParaRPr lang="en-US"/>
          </a:p>
        </p:txBody>
      </p:sp>
    </p:spTree>
    <p:extLst>
      <p:ext uri="{BB962C8B-B14F-4D97-AF65-F5344CB8AC3E}">
        <p14:creationId xmlns:p14="http://schemas.microsoft.com/office/powerpoint/2010/main" val="33966956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8270D2-9962-4D21-92F3-D8380073DC65}"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915801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100" b="1" cap="all" dirty="0"/>
              <a:t>it’s a digital world.</a:t>
            </a:r>
          </a:p>
          <a:p>
            <a:pPr marL="171450" indent="-171450">
              <a:buFont typeface="Arial" panose="020B0604020202020204" pitchFamily="34" charset="0"/>
              <a:buChar char="•"/>
            </a:pPr>
            <a:r>
              <a:rPr lang="en-US" sz="1100" cap="all" dirty="0"/>
              <a:t>Last </a:t>
            </a:r>
            <a:r>
              <a:rPr lang="en-US" sz="1100" cap="all" baseline="0" dirty="0"/>
              <a:t>tech shift was Internet/</a:t>
            </a:r>
            <a:r>
              <a:rPr lang="en-US" sz="1100" cap="all" baseline="0" dirty="0" err="1"/>
              <a:t>ebusiness</a:t>
            </a:r>
            <a:r>
              <a:rPr lang="en-US" sz="1100" cap="all" baseline="0" dirty="0"/>
              <a:t>: Amazon disrupted first, book retailers - then all retailers</a:t>
            </a:r>
          </a:p>
          <a:p>
            <a:pPr marL="0" indent="0">
              <a:buFont typeface="Arial" panose="020B0604020202020204" pitchFamily="34" charset="0"/>
              <a:buNone/>
            </a:pPr>
            <a:endParaRPr lang="en-US" sz="1100" cap="all" baseline="0" dirty="0" smtClean="0"/>
          </a:p>
          <a:p>
            <a:pPr marL="0" indent="0">
              <a:buFont typeface="Arial" panose="020B0604020202020204" pitchFamily="34" charset="0"/>
              <a:buNone/>
            </a:pPr>
            <a:r>
              <a:rPr lang="en-US" sz="1100" cap="all" baseline="0" dirty="0" smtClean="0"/>
              <a:t>Causation – Correlation</a:t>
            </a:r>
          </a:p>
          <a:p>
            <a:pPr marL="0" indent="0">
              <a:buFont typeface="Arial" panose="020B0604020202020204" pitchFamily="34" charset="0"/>
              <a:buNone/>
            </a:pPr>
            <a:endParaRPr lang="en-US" sz="1100" b="1" cap="all"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cap="all" dirty="0"/>
              <a:t>Pervasive technology - Mobile,</a:t>
            </a:r>
            <a:r>
              <a:rPr lang="en-US" sz="1100" b="1" cap="all" baseline="0" dirty="0"/>
              <a:t> cloud and </a:t>
            </a:r>
            <a:r>
              <a:rPr lang="en-US" sz="1100" b="1" cap="all" baseline="0" dirty="0" err="1" smtClean="0"/>
              <a:t>IoT</a:t>
            </a:r>
            <a:endParaRPr lang="en-US" sz="1100" b="1" cap="all" baseline="0"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cap="all" baseline="0" dirty="0" smtClean="0"/>
              <a:t>Cu</a:t>
            </a:r>
            <a:r>
              <a:rPr lang="en-US" sz="1000" b="1" cap="all" baseline="0" dirty="0" smtClean="0"/>
              <a:t>stomer experience </a:t>
            </a:r>
            <a:endParaRPr lang="en-US" sz="1000" cap="all" dirty="0">
              <a:solidFill>
                <a:srgbClr val="0070C0"/>
              </a:solidFill>
            </a:endParaRPr>
          </a:p>
          <a:p>
            <a:r>
              <a:rPr lang="en-US" sz="1100" b="1" cap="all" dirty="0"/>
              <a:t>New ways to conduct business</a:t>
            </a:r>
            <a:endParaRPr lang="en-US" sz="1100" b="1" cap="all" baseline="0" dirty="0"/>
          </a:p>
          <a:p>
            <a:pPr marL="180137" lvl="0" indent="-171450" defTabSz="931774">
              <a:buFont typeface="Arial" panose="020B0604020202020204" pitchFamily="34" charset="0"/>
              <a:buChar char="•"/>
              <a:defRPr/>
            </a:pPr>
            <a:endParaRPr lang="en-US" sz="1000" cap="all" dirty="0">
              <a:solidFill>
                <a:srgbClr val="00B050"/>
              </a:solidFill>
            </a:endParaRP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08270D2-9962-4D21-92F3-D8380073DC65}"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a:t>
            </a:fld>
            <a:endParaRPr kumimoji="0" lang="en-US"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2360168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cap="all" dirty="0"/>
              <a:t>My ex wife is a shopper, a very loyal </a:t>
            </a:r>
            <a:r>
              <a:rPr lang="en-US" b="0" cap="all" dirty="0" err="1"/>
              <a:t>Nordy</a:t>
            </a:r>
            <a:r>
              <a:rPr lang="en-US" b="0" cap="all" dirty="0"/>
              <a:t> </a:t>
            </a:r>
            <a:r>
              <a:rPr lang="en-US" b="0" cap="all" dirty="0" smtClean="0"/>
              <a:t>customer - Boots</a:t>
            </a:r>
            <a:endParaRPr lang="en-US" b="0" cap="all"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cap="all" baseline="0" dirty="0" smtClean="0"/>
              <a:t>to </a:t>
            </a:r>
            <a:r>
              <a:rPr lang="en-US" b="0" i="1" cap="all" dirty="0" smtClean="0">
                <a:solidFill>
                  <a:schemeClr val="bg1"/>
                </a:solidFill>
              </a:rPr>
              <a:t>do one thing well: serve our customer in an exceptional way. </a:t>
            </a:r>
          </a:p>
          <a:p>
            <a:pPr marL="171450" indent="-171450">
              <a:buFont typeface="Arial" panose="020B0604020202020204" pitchFamily="34" charset="0"/>
              <a:buChar char="•"/>
            </a:pPr>
            <a:r>
              <a:rPr lang="en-US" b="0" cap="all" baseline="0" dirty="0" smtClean="0"/>
              <a:t>100 </a:t>
            </a:r>
            <a:r>
              <a:rPr lang="en-US" b="0" cap="all" baseline="0" dirty="0"/>
              <a:t>years worth of customer data!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0" cap="all" dirty="0" smtClean="0">
                <a:latin typeface="Times" pitchFamily="18" charset="0"/>
              </a:rPr>
              <a:t>20 </a:t>
            </a:r>
            <a:r>
              <a:rPr lang="en-US" altLang="en-US" b="0" cap="all" dirty="0">
                <a:latin typeface="Times" pitchFamily="18" charset="0"/>
              </a:rPr>
              <a:t>different </a:t>
            </a:r>
            <a:r>
              <a:rPr lang="en-US" altLang="en-US" b="0" cap="all" dirty="0" smtClean="0">
                <a:latin typeface="Times" pitchFamily="18" charset="0"/>
              </a:rPr>
              <a:t>systems</a:t>
            </a:r>
            <a:endParaRPr lang="en-US" altLang="en-US" b="0" cap="all" dirty="0">
              <a:latin typeface="Times" pitchFamily="18" charset="0"/>
            </a:endParaRPr>
          </a:p>
          <a:p>
            <a:pPr marL="171450" indent="-171450">
              <a:buFont typeface="Arial" panose="020B0604020202020204" pitchFamily="34" charset="0"/>
              <a:buChar char="•"/>
            </a:pPr>
            <a:r>
              <a:rPr lang="en-US" b="0" cap="all" baseline="0" dirty="0" smtClean="0"/>
              <a:t>connecting </a:t>
            </a:r>
            <a:r>
              <a:rPr lang="en-US" b="0" cap="all" baseline="0" dirty="0"/>
              <a:t>those customers dots to understand </a:t>
            </a:r>
            <a:endParaRPr lang="en-US" b="0" cap="all" baseline="0" dirty="0" smtClean="0"/>
          </a:p>
          <a:p>
            <a:pPr marL="171450" indent="-171450">
              <a:buFont typeface="Arial" panose="020B0604020202020204" pitchFamily="34" charset="0"/>
              <a:buChar char="•"/>
            </a:pPr>
            <a:r>
              <a:rPr lang="en-US" b="0" cap="all" baseline="0" dirty="0" smtClean="0"/>
              <a:t>household</a:t>
            </a:r>
            <a:r>
              <a:rPr lang="en-US" b="0" cap="all" baseline="0" dirty="0"/>
              <a:t>. </a:t>
            </a:r>
          </a:p>
          <a:p>
            <a:pPr marL="171450" indent="-171450">
              <a:buFont typeface="Arial" panose="020B0604020202020204" pitchFamily="34" charset="0"/>
              <a:buChar char="•"/>
            </a:pPr>
            <a:r>
              <a:rPr lang="en-US" b="0" cap="all" baseline="0" dirty="0"/>
              <a:t>And that 360 degree view </a:t>
            </a:r>
            <a:endParaRPr lang="en-US" b="0" cap="all" baseline="0" dirty="0" smtClean="0"/>
          </a:p>
          <a:p>
            <a:pPr marL="171450" indent="-171450">
              <a:buFont typeface="Arial" panose="020B0604020202020204" pitchFamily="34" charset="0"/>
              <a:buChar char="•"/>
            </a:pPr>
            <a:r>
              <a:rPr lang="en-US" b="0" cap="all" baseline="0" dirty="0" smtClean="0"/>
              <a:t>10 </a:t>
            </a:r>
            <a:r>
              <a:rPr lang="en-US" b="0" cap="all" baseline="0" dirty="0"/>
              <a:t>years they have consistently out-performed the SP 500 index and added strong growth.</a:t>
            </a:r>
          </a:p>
          <a:p>
            <a:endParaRPr lang="en-US" b="1" cap="all"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08270D2-9962-4D21-92F3-D8380073DC65}"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a:t>
            </a:fld>
            <a:endParaRPr kumimoji="0" lang="en-US"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3453671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cap="all" baseline="0" dirty="0" smtClean="0"/>
              <a:t>smaller than other hotel </a:t>
            </a:r>
            <a:r>
              <a:rPr lang="en-US" b="0" cap="all" baseline="0" dirty="0" err="1" smtClean="0"/>
              <a:t>chais</a:t>
            </a:r>
            <a:r>
              <a:rPr lang="en-US" b="0" cap="all" baseline="0" dirty="0" smtClean="0"/>
              <a:t> and then there is new competition from others like </a:t>
            </a:r>
            <a:r>
              <a:rPr lang="en-US" b="0" cap="all" baseline="0" dirty="0" err="1" smtClean="0"/>
              <a:t>AirBnB</a:t>
            </a:r>
            <a:r>
              <a:rPr lang="en-US" b="0" cap="all" baseline="0" dirty="0" smtClean="0"/>
              <a:t>.</a:t>
            </a:r>
          </a:p>
          <a:p>
            <a:pPr marL="171450" indent="-171450" fontAlgn="base">
              <a:buFont typeface="Arial" panose="020B0604020202020204" pitchFamily="34" charset="0"/>
              <a:buChar char="•"/>
            </a:pPr>
            <a:r>
              <a:rPr lang="en-US" sz="1200" b="0" i="0" kern="1200" cap="all" dirty="0" smtClean="0">
                <a:solidFill>
                  <a:schemeClr val="tx1"/>
                </a:solidFill>
                <a:effectLst/>
                <a:latin typeface="+mn-lt"/>
                <a:ea typeface="+mn-ea"/>
                <a:cs typeface="+mn-cs"/>
              </a:rPr>
              <a:t>not good enough to compete on the physical room. </a:t>
            </a:r>
          </a:p>
          <a:p>
            <a:pPr marL="171450" indent="-171450" fontAlgn="base">
              <a:buFont typeface="Arial" panose="020B0604020202020204" pitchFamily="34" charset="0"/>
              <a:buChar char="•"/>
            </a:pPr>
            <a:r>
              <a:rPr lang="en-US" sz="1200" b="0" i="0" kern="1200" cap="all" dirty="0" smtClean="0">
                <a:solidFill>
                  <a:schemeClr val="tx1"/>
                </a:solidFill>
                <a:effectLst/>
                <a:latin typeface="+mn-lt"/>
                <a:ea typeface="+mn-ea"/>
                <a:cs typeface="+mn-cs"/>
              </a:rPr>
              <a:t>customer experience</a:t>
            </a:r>
            <a:r>
              <a:rPr lang="en-US" sz="1200" b="0" i="0" kern="1200" cap="all" baseline="0" dirty="0" smtClean="0">
                <a:solidFill>
                  <a:schemeClr val="tx1"/>
                </a:solidFill>
                <a:effectLst/>
                <a:latin typeface="+mn-lt"/>
                <a:ea typeface="+mn-ea"/>
                <a:cs typeface="+mn-cs"/>
              </a:rPr>
              <a:t> and creating emotional ties </a:t>
            </a:r>
            <a:endParaRPr lang="en-US" sz="1200" b="0" i="0" kern="1200" cap="all" dirty="0" smtClean="0">
              <a:solidFill>
                <a:schemeClr val="tx1"/>
              </a:solidFill>
              <a:effectLst/>
              <a:latin typeface="+mn-lt"/>
              <a:ea typeface="+mn-ea"/>
              <a:cs typeface="+mn-cs"/>
            </a:endParaRPr>
          </a:p>
          <a:p>
            <a:pPr marL="171450" indent="-171450" fontAlgn="base">
              <a:buFont typeface="Arial" panose="020B0604020202020204" pitchFamily="34" charset="0"/>
              <a:buChar char="•"/>
            </a:pPr>
            <a:r>
              <a:rPr lang="en-US" sz="1200" b="0" i="0" kern="1200" cap="all" baseline="0" dirty="0" smtClean="0">
                <a:solidFill>
                  <a:schemeClr val="tx1"/>
                </a:solidFill>
                <a:effectLst/>
                <a:latin typeface="+mn-lt"/>
                <a:ea typeface="+mn-ea"/>
                <a:cs typeface="+mn-cs"/>
              </a:rPr>
              <a:t>results. </a:t>
            </a:r>
          </a:p>
          <a:p>
            <a:pPr marL="171450" indent="-171450" fontAlgn="base">
              <a:buFont typeface="Arial" panose="020B0604020202020204" pitchFamily="34" charset="0"/>
              <a:buChar char="•"/>
            </a:pPr>
            <a:r>
              <a:rPr lang="en-US" sz="1200" b="0" i="0" u="none" strike="noStrike" kern="1200" cap="all" baseline="0" dirty="0" smtClean="0">
                <a:solidFill>
                  <a:schemeClr val="tx1"/>
                </a:solidFill>
                <a:latin typeface="+mn-lt"/>
                <a:ea typeface="+mn-ea"/>
                <a:cs typeface="+mn-cs"/>
              </a:rPr>
              <a:t>YOY Revenue increase from Upsell/Promo offers. </a:t>
            </a:r>
          </a:p>
          <a:p>
            <a:pPr marL="171450" indent="-171450" fontAlgn="base">
              <a:buFont typeface="Arial" panose="020B0604020202020204" pitchFamily="34" charset="0"/>
              <a:buChar char="•"/>
            </a:pPr>
            <a:r>
              <a:rPr lang="en-US" sz="1200" b="0" i="0" u="none" strike="noStrike" kern="1200" cap="all" baseline="0" dirty="0" smtClean="0">
                <a:solidFill>
                  <a:schemeClr val="tx1"/>
                </a:solidFill>
                <a:latin typeface="+mn-lt"/>
                <a:ea typeface="+mn-ea"/>
                <a:cs typeface="+mn-cs"/>
              </a:rPr>
              <a:t>reduce cost for Loyalty Program global promotions by 50%.</a:t>
            </a:r>
          </a:p>
          <a:p>
            <a:pPr marL="171450" marR="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b="0" cap="all" baseline="0" dirty="0" smtClean="0"/>
              <a:t>YOY </a:t>
            </a:r>
            <a:r>
              <a:rPr lang="en-US" sz="1200" b="0" i="0" u="none" strike="noStrike" kern="1200" cap="all" baseline="0" dirty="0" smtClean="0">
                <a:solidFill>
                  <a:schemeClr val="tx1"/>
                </a:solidFill>
                <a:effectLst/>
                <a:latin typeface="+mn-lt"/>
                <a:ea typeface="+mn-ea"/>
                <a:cs typeface="+mn-cs"/>
              </a:rPr>
              <a:t>Increase in </a:t>
            </a:r>
            <a:r>
              <a:rPr lang="en-US" b="0" cap="all" baseline="0" dirty="0" smtClean="0"/>
              <a:t>Key customer service metrics</a:t>
            </a:r>
          </a:p>
          <a:p>
            <a:pPr marL="171450" indent="-171450" fontAlgn="base">
              <a:buFont typeface="Arial" panose="020B0604020202020204" pitchFamily="34" charset="0"/>
              <a:buChar char="•"/>
            </a:pPr>
            <a:endParaRPr lang="en-US" sz="1200" b="0" i="0" kern="1200" cap="all"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08270D2-9962-4D21-92F3-D8380073DC65}"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a:t>
            </a:fld>
            <a:endParaRPr kumimoji="0" lang="en-US"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2097046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cap="all" baseline="0" dirty="0" smtClean="0"/>
              <a:t>GE becoming </a:t>
            </a:r>
            <a:r>
              <a:rPr lang="en-US" cap="all" baseline="0" dirty="0"/>
              <a:t>a digital industrial company. </a:t>
            </a:r>
          </a:p>
          <a:p>
            <a:pPr marL="171450" indent="-171450">
              <a:buFont typeface="Arial" panose="020B0604020202020204" pitchFamily="34" charset="0"/>
              <a:buChar char="•"/>
            </a:pPr>
            <a:r>
              <a:rPr lang="en-US" sz="1200" kern="1200" cap="all" dirty="0" smtClean="0">
                <a:solidFill>
                  <a:schemeClr val="tx1"/>
                </a:solidFill>
                <a:effectLst/>
                <a:latin typeface="+mn-lt"/>
                <a:ea typeface="+mn-ea"/>
                <a:cs typeface="+mn-cs"/>
              </a:rPr>
              <a:t>aircraft </a:t>
            </a:r>
            <a:r>
              <a:rPr lang="en-US" sz="1200" kern="1200" cap="all" dirty="0">
                <a:solidFill>
                  <a:schemeClr val="tx1"/>
                </a:solidFill>
                <a:effectLst/>
                <a:latin typeface="+mn-lt"/>
                <a:ea typeface="+mn-ea"/>
                <a:cs typeface="+mn-cs"/>
              </a:rPr>
              <a:t>with a GE engine takes off somewhere in the world Every two seconds. </a:t>
            </a:r>
            <a:endParaRPr lang="en-US" cap="all" baseline="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cap="all" dirty="0" smtClean="0">
                <a:solidFill>
                  <a:schemeClr val="tx1"/>
                </a:solidFill>
                <a:effectLst/>
                <a:latin typeface="+mn-lt"/>
                <a:ea typeface="+mn-ea"/>
                <a:cs typeface="+mn-cs"/>
              </a:rPr>
              <a:t>killer </a:t>
            </a:r>
            <a:r>
              <a:rPr lang="en-US" sz="1200" kern="1200" cap="all" dirty="0">
                <a:solidFill>
                  <a:schemeClr val="tx1"/>
                </a:solidFill>
                <a:effectLst/>
                <a:latin typeface="+mn-lt"/>
                <a:ea typeface="+mn-ea"/>
                <a:cs typeface="+mn-cs"/>
              </a:rPr>
              <a:t>for this </a:t>
            </a:r>
            <a:r>
              <a:rPr lang="en-US" cap="all" baseline="0" dirty="0"/>
              <a:t>124 year old company</a:t>
            </a:r>
            <a:r>
              <a:rPr lang="en-US" sz="1200" kern="1200" cap="all" dirty="0">
                <a:solidFill>
                  <a:schemeClr val="tx1"/>
                </a:solidFill>
                <a:effectLst/>
                <a:latin typeface="+mn-lt"/>
                <a:ea typeface="+mn-ea"/>
                <a:cs typeface="+mn-cs"/>
              </a:rPr>
              <a:t> is predictive maintenance.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cap="all" baseline="0" dirty="0" smtClean="0"/>
              <a:t>can shift </a:t>
            </a:r>
            <a:r>
              <a:rPr lang="en-US" cap="all" baseline="0" dirty="0"/>
              <a:t>physical engines or machines to </a:t>
            </a:r>
            <a:r>
              <a:rPr lang="en-US" cap="all" baseline="0" dirty="0" smtClean="0"/>
              <a:t>digital services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cap="all" baseline="0" dirty="0" smtClean="0"/>
              <a:t>they </a:t>
            </a:r>
            <a:r>
              <a:rPr lang="en-US" cap="all" baseline="0" dirty="0"/>
              <a:t>capture the streaming data generated by the sensors on the engines.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cap="all" dirty="0">
                <a:solidFill>
                  <a:schemeClr val="tx1"/>
                </a:solidFill>
                <a:effectLst/>
                <a:latin typeface="+mn-lt"/>
                <a:ea typeface="+mn-ea"/>
                <a:cs typeface="+mn-cs"/>
              </a:rPr>
              <a:t>Today, “the game is about creating the most efficiency around an asset--a machine, a factory, etc.”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cap="all" dirty="0">
                <a:solidFill>
                  <a:schemeClr val="tx1"/>
                </a:solidFill>
                <a:effectLst/>
                <a:latin typeface="+mn-lt"/>
                <a:ea typeface="+mn-ea"/>
                <a:cs typeface="+mn-cs"/>
              </a:rPr>
              <a:t>By owning</a:t>
            </a:r>
            <a:r>
              <a:rPr lang="en-US" sz="1200" kern="1200" cap="all" baseline="0" dirty="0">
                <a:solidFill>
                  <a:schemeClr val="tx1"/>
                </a:solidFill>
                <a:effectLst/>
                <a:latin typeface="+mn-lt"/>
                <a:ea typeface="+mn-ea"/>
                <a:cs typeface="+mn-cs"/>
              </a:rPr>
              <a:t> the </a:t>
            </a:r>
            <a:r>
              <a:rPr lang="en-US" sz="1200" kern="1200" cap="all" dirty="0">
                <a:solidFill>
                  <a:schemeClr val="tx1"/>
                </a:solidFill>
                <a:effectLst/>
                <a:latin typeface="+mn-lt"/>
                <a:ea typeface="+mn-ea"/>
                <a:cs typeface="+mn-cs"/>
              </a:rPr>
              <a:t>Software for its</a:t>
            </a:r>
            <a:r>
              <a:rPr lang="en-US" sz="1200" kern="1200" cap="all" baseline="0" dirty="0">
                <a:solidFill>
                  <a:schemeClr val="tx1"/>
                </a:solidFill>
                <a:effectLst/>
                <a:latin typeface="+mn-lt"/>
                <a:ea typeface="+mn-ea"/>
                <a:cs typeface="+mn-cs"/>
              </a:rPr>
              <a:t> products, the software </a:t>
            </a:r>
            <a:r>
              <a:rPr lang="en-US" sz="1200" kern="1200" cap="all" dirty="0">
                <a:solidFill>
                  <a:schemeClr val="tx1"/>
                </a:solidFill>
                <a:effectLst/>
                <a:latin typeface="+mn-lt"/>
                <a:ea typeface="+mn-ea"/>
                <a:cs typeface="+mn-cs"/>
              </a:rPr>
              <a:t>becomes how value is derived for an asset.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cap="all"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08270D2-9962-4D21-92F3-D8380073DC65}"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a:t>
            </a:fld>
            <a:endParaRPr kumimoji="0" lang="en-US"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3418295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But, CMOs are finding out that the data complexities are far worse than they imagined.   And buying more stand-alone applications only makes the data fragmentation problem worse.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Result: Spending on departmental projects that are unconnected from IT or the rest of the organization are being brought back in.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CMOs are working closely with their IT counterparts – actually the smart CMOs always have!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p>
        </p:txBody>
      </p:sp>
      <p:sp>
        <p:nvSpPr>
          <p:cNvPr id="4" name="Slide Number Placeholder 3"/>
          <p:cNvSpPr>
            <a:spLocks noGrp="1"/>
          </p:cNvSpPr>
          <p:nvPr>
            <p:ph type="sldNum" sz="quarter" idx="10"/>
          </p:nvPr>
        </p:nvSpPr>
        <p:spPr/>
        <p:txBody>
          <a:bodyPr/>
          <a:lstStyle/>
          <a:p>
            <a:fld id="{B5A03CC7-E1FC-49C5-8AF0-9F7026D5B3F4}"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155990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CMO or VP of Marketing Operations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Your job is to use analytics to deliver business value.  Depending on your function, that could be analytics</a:t>
            </a:r>
            <a:r>
              <a:rPr lang="en-US" baseline="0" dirty="0"/>
              <a:t> initiatives such as (emphasize the ones that fit your customer)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Increase customer</a:t>
            </a:r>
            <a:r>
              <a:rPr lang="en-US" baseline="0" dirty="0"/>
              <a:t> upsell &amp; cross-sell (Marketing)</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Improved sales efficiency. Intelligent recommendations for “Next best step” with a customer (Sales)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Real time data updates and</a:t>
            </a:r>
            <a:r>
              <a:rPr lang="en-US" baseline="0" dirty="0"/>
              <a:t> analytics for decision making (Executive and Operations)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Fraud detection.  Looking for patterns of behavior that would suggest fraud.  (Financial Services)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Improved customer interactions and customer loyalty (Customer Service)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Reduced customer churn or Lost customer win-back analysis (Telco, Cloud Companies)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The point is that most new business initiatives in the digital world depend on analytics, and clean, complete and timely data to fuel those analytics.  The problem is SPEED.  It simply takes too long to get the data you need whether that data is provided by IT or prepared by LOB business analysts.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It is getting to the point where some LOB Leaders think they need to work around IT to get the job done fast enough to meet their business objectives.</a:t>
            </a:r>
          </a:p>
        </p:txBody>
      </p:sp>
      <p:sp>
        <p:nvSpPr>
          <p:cNvPr id="4" name="Slide Number Placeholder 3"/>
          <p:cNvSpPr>
            <a:spLocks noGrp="1"/>
          </p:cNvSpPr>
          <p:nvPr>
            <p:ph type="sldNum" sz="quarter" idx="10"/>
          </p:nvPr>
        </p:nvSpPr>
        <p:spPr/>
        <p:txBody>
          <a:bodyPr/>
          <a:lstStyle/>
          <a:p>
            <a:fld id="{B5A03CC7-E1FC-49C5-8AF0-9F7026D5B3F4}"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155990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CIO View</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On</a:t>
            </a:r>
            <a:r>
              <a:rPr lang="en-US" baseline="0" dirty="0"/>
              <a:t> the IT side, the struggle is to deliver the data the business requires in the timeframe and quality levels that the business requires.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But, decades of managing data as an afterthought has left an enormous data management challenge (see next slide)</a:t>
            </a:r>
            <a:endParaRPr lang="en-US" dirty="0"/>
          </a:p>
        </p:txBody>
      </p:sp>
      <p:sp>
        <p:nvSpPr>
          <p:cNvPr id="4" name="Slide Number Placeholder 3"/>
          <p:cNvSpPr>
            <a:spLocks noGrp="1"/>
          </p:cNvSpPr>
          <p:nvPr>
            <p:ph type="sldNum" sz="quarter" idx="10"/>
          </p:nvPr>
        </p:nvSpPr>
        <p:spPr/>
        <p:txBody>
          <a:bodyPr/>
          <a:lstStyle/>
          <a:p>
            <a:fld id="{B5A03CC7-E1FC-49C5-8AF0-9F7026D5B3F4}"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155990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driving the need</a:t>
            </a:r>
            <a:r>
              <a:rPr lang="en-US" baseline="0" dirty="0"/>
              <a:t> data lakes?  Gartner quote.</a:t>
            </a:r>
          </a:p>
          <a:p>
            <a:pPr marL="628650" lvl="1" indent="-171450">
              <a:buFont typeface="Arial" panose="020B0604020202020204" pitchFamily="34" charset="0"/>
              <a:buChar char="•"/>
            </a:pPr>
            <a:r>
              <a:rPr lang="en-US" baseline="0" dirty="0"/>
              <a:t>Agility – a lot of data lakes is more about many kinds of data rather than huge data sets.</a:t>
            </a:r>
          </a:p>
          <a:p>
            <a:pPr marL="628650" lvl="1" indent="-171450">
              <a:buFont typeface="Arial" panose="020B0604020202020204" pitchFamily="34" charset="0"/>
              <a:buChar char="•"/>
            </a:pPr>
            <a:r>
              <a:rPr lang="en-US" baseline="0" dirty="0"/>
              <a:t>Accessibility for business self-service</a:t>
            </a:r>
          </a:p>
          <a:p>
            <a:endParaRPr lang="en-US" baseline="0" dirty="0"/>
          </a:p>
          <a:p>
            <a:r>
              <a:rPr lang="en-US" baseline="0" dirty="0"/>
              <a:t>This is especially true in marketing which is becoming very data-driven.</a:t>
            </a:r>
            <a:endParaRPr lang="en-US" dirty="0"/>
          </a:p>
        </p:txBody>
      </p:sp>
      <p:sp>
        <p:nvSpPr>
          <p:cNvPr id="4" name="Slide Number Placeholder 3"/>
          <p:cNvSpPr>
            <a:spLocks noGrp="1"/>
          </p:cNvSpPr>
          <p:nvPr>
            <p:ph type="sldNum" sz="quarter" idx="10"/>
          </p:nvPr>
        </p:nvSpPr>
        <p:spPr/>
        <p:txBody>
          <a:bodyPr/>
          <a:lstStyle/>
          <a:p>
            <a:fld id="{B5A03CC7-E1FC-49C5-8AF0-9F7026D5B3F4}" type="slidenum">
              <a:rPr lang="en-US" smtClean="0"/>
              <a:t>9</a:t>
            </a:fld>
            <a:endParaRPr lang="en-US" dirty="0"/>
          </a:p>
        </p:txBody>
      </p:sp>
    </p:spTree>
    <p:extLst>
      <p:ext uri="{BB962C8B-B14F-4D97-AF65-F5344CB8AC3E}">
        <p14:creationId xmlns:p14="http://schemas.microsoft.com/office/powerpoint/2010/main" val="2397211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preserve="1">
  <p:cSld name="1_Title Slide">
    <p:spTree>
      <p:nvGrpSpPr>
        <p:cNvPr id="1" name=""/>
        <p:cNvGrpSpPr/>
        <p:nvPr/>
      </p:nvGrpSpPr>
      <p:grpSpPr>
        <a:xfrm>
          <a:off x="0" y="0"/>
          <a:ext cx="0" cy="0"/>
          <a:chOff x="0" y="0"/>
          <a:chExt cx="0" cy="0"/>
        </a:xfrm>
      </p:grpSpPr>
      <p:sp>
        <p:nvSpPr>
          <p:cNvPr id="12" name="Title 1"/>
          <p:cNvSpPr>
            <a:spLocks noGrp="1"/>
          </p:cNvSpPr>
          <p:nvPr>
            <p:ph type="ctrTitle" hasCustomPrompt="1"/>
          </p:nvPr>
        </p:nvSpPr>
        <p:spPr>
          <a:xfrm>
            <a:off x="1758779" y="1863182"/>
            <a:ext cx="6332936" cy="783630"/>
          </a:xfrm>
        </p:spPr>
        <p:txBody>
          <a:bodyPr anchor="b" anchorCtr="0">
            <a:noAutofit/>
          </a:bodyPr>
          <a:lstStyle>
            <a:lvl1pPr algn="l">
              <a:defRPr sz="3200" b="1" i="0">
                <a:latin typeface="Futura Std Book" pitchFamily="34" charset="0"/>
                <a:cs typeface="Arial"/>
              </a:defRPr>
            </a:lvl1pPr>
          </a:lstStyle>
          <a:p>
            <a:r>
              <a:rPr lang="en-US" dirty="0"/>
              <a:t>Click to edit </a:t>
            </a:r>
            <a:br>
              <a:rPr lang="en-US" dirty="0"/>
            </a:br>
            <a:r>
              <a:rPr lang="en-US" dirty="0"/>
              <a:t>Master title style</a:t>
            </a:r>
          </a:p>
        </p:txBody>
      </p:sp>
      <p:sp>
        <p:nvSpPr>
          <p:cNvPr id="13" name="Subtitle 2"/>
          <p:cNvSpPr>
            <a:spLocks noGrp="1"/>
          </p:cNvSpPr>
          <p:nvPr>
            <p:ph type="subTitle" idx="1"/>
          </p:nvPr>
        </p:nvSpPr>
        <p:spPr>
          <a:xfrm>
            <a:off x="1758785" y="2783153"/>
            <a:ext cx="6332935" cy="1199317"/>
          </a:xfrm>
        </p:spPr>
        <p:txBody>
          <a:bodyPr lIns="0" rIns="0" anchor="t" anchorCtr="0"/>
          <a:lstStyle>
            <a:lvl1pPr marL="0" indent="0" algn="l">
              <a:spcAft>
                <a:spcPts val="0"/>
              </a:spcAft>
              <a:buNone/>
              <a:defRPr sz="2000">
                <a:solidFill>
                  <a:schemeClr val="accent6"/>
                </a:solidFill>
                <a:latin typeface="Futura Std Book"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grpSp>
        <p:nvGrpSpPr>
          <p:cNvPr id="5" name="Group 4"/>
          <p:cNvGrpSpPr>
            <a:grpSpLocks noChangeAspect="1"/>
          </p:cNvGrpSpPr>
          <p:nvPr userDrawn="1"/>
        </p:nvGrpSpPr>
        <p:grpSpPr>
          <a:xfrm>
            <a:off x="338072" y="4678401"/>
            <a:ext cx="1316991" cy="274599"/>
            <a:chOff x="2336800" y="2667000"/>
            <a:chExt cx="3098800" cy="646113"/>
          </a:xfrm>
        </p:grpSpPr>
        <p:sp>
          <p:nvSpPr>
            <p:cNvPr id="6" name="AutoShape 1"/>
            <p:cNvSpPr>
              <a:spLocks/>
            </p:cNvSpPr>
            <p:nvPr/>
          </p:nvSpPr>
          <p:spPr bwMode="auto">
            <a:xfrm>
              <a:off x="2349500" y="2857500"/>
              <a:ext cx="3086100" cy="455613"/>
            </a:xfrm>
            <a:custGeom>
              <a:avLst/>
              <a:gdLst/>
              <a:ahLst/>
              <a:cxnLst/>
              <a:rect l="0" t="0" r="r" b="b"/>
              <a:pathLst>
                <a:path w="21600" h="21599">
                  <a:moveTo>
                    <a:pt x="0" y="21169"/>
                  </a:moveTo>
                  <a:lnTo>
                    <a:pt x="679" y="21169"/>
                  </a:lnTo>
                  <a:lnTo>
                    <a:pt x="679" y="8241"/>
                  </a:lnTo>
                  <a:lnTo>
                    <a:pt x="0" y="8241"/>
                  </a:lnTo>
                  <a:lnTo>
                    <a:pt x="0" y="21169"/>
                  </a:lnTo>
                  <a:close/>
                  <a:moveTo>
                    <a:pt x="2405" y="7812"/>
                  </a:moveTo>
                  <a:cubicBezTo>
                    <a:pt x="2140" y="7812"/>
                    <a:pt x="1950" y="8341"/>
                    <a:pt x="1793" y="9904"/>
                  </a:cubicBezTo>
                  <a:lnTo>
                    <a:pt x="1786" y="9904"/>
                  </a:lnTo>
                  <a:lnTo>
                    <a:pt x="1786" y="8241"/>
                  </a:lnTo>
                  <a:lnTo>
                    <a:pt x="1107" y="8241"/>
                  </a:lnTo>
                  <a:lnTo>
                    <a:pt x="1107" y="21169"/>
                  </a:lnTo>
                  <a:lnTo>
                    <a:pt x="1786" y="21169"/>
                  </a:lnTo>
                  <a:lnTo>
                    <a:pt x="1786" y="14466"/>
                  </a:lnTo>
                  <a:cubicBezTo>
                    <a:pt x="1786" y="12853"/>
                    <a:pt x="1864" y="11467"/>
                    <a:pt x="2140" y="11467"/>
                  </a:cubicBezTo>
                  <a:cubicBezTo>
                    <a:pt x="2476" y="11467"/>
                    <a:pt x="2446" y="13635"/>
                    <a:pt x="2446" y="14869"/>
                  </a:cubicBezTo>
                  <a:lnTo>
                    <a:pt x="2446" y="21169"/>
                  </a:lnTo>
                  <a:lnTo>
                    <a:pt x="3124" y="21169"/>
                  </a:lnTo>
                  <a:lnTo>
                    <a:pt x="3124" y="13181"/>
                  </a:lnTo>
                  <a:cubicBezTo>
                    <a:pt x="3124" y="10005"/>
                    <a:pt x="2919" y="7812"/>
                    <a:pt x="2405" y="7812"/>
                  </a:cubicBezTo>
                  <a:close/>
                  <a:moveTo>
                    <a:pt x="3814" y="2067"/>
                  </a:moveTo>
                  <a:cubicBezTo>
                    <a:pt x="3628" y="3503"/>
                    <a:pt x="3620" y="4813"/>
                    <a:pt x="3620" y="6602"/>
                  </a:cubicBezTo>
                  <a:lnTo>
                    <a:pt x="3620" y="8241"/>
                  </a:lnTo>
                  <a:lnTo>
                    <a:pt x="3382" y="8241"/>
                  </a:lnTo>
                  <a:lnTo>
                    <a:pt x="3382" y="12023"/>
                  </a:lnTo>
                  <a:lnTo>
                    <a:pt x="3620" y="12023"/>
                  </a:lnTo>
                  <a:lnTo>
                    <a:pt x="3620" y="21169"/>
                  </a:lnTo>
                  <a:lnTo>
                    <a:pt x="4299" y="21169"/>
                  </a:lnTo>
                  <a:lnTo>
                    <a:pt x="4299" y="12023"/>
                  </a:lnTo>
                  <a:lnTo>
                    <a:pt x="4772" y="12023"/>
                  </a:lnTo>
                  <a:lnTo>
                    <a:pt x="4772" y="8241"/>
                  </a:lnTo>
                  <a:lnTo>
                    <a:pt x="4299" y="8241"/>
                  </a:lnTo>
                  <a:lnTo>
                    <a:pt x="4299" y="6150"/>
                  </a:lnTo>
                  <a:cubicBezTo>
                    <a:pt x="4299" y="4687"/>
                    <a:pt x="4359" y="3982"/>
                    <a:pt x="4534" y="3982"/>
                  </a:cubicBezTo>
                  <a:cubicBezTo>
                    <a:pt x="4623" y="3982"/>
                    <a:pt x="4694" y="4184"/>
                    <a:pt x="4773" y="4410"/>
                  </a:cubicBezTo>
                  <a:lnTo>
                    <a:pt x="4773" y="453"/>
                  </a:lnTo>
                  <a:cubicBezTo>
                    <a:pt x="4679" y="126"/>
                    <a:pt x="4586" y="0"/>
                    <a:pt x="4482" y="0"/>
                  </a:cubicBezTo>
                  <a:cubicBezTo>
                    <a:pt x="4225" y="-1"/>
                    <a:pt x="3982" y="731"/>
                    <a:pt x="3814" y="2067"/>
                  </a:cubicBezTo>
                  <a:close/>
                  <a:moveTo>
                    <a:pt x="5992" y="7812"/>
                  </a:moveTo>
                  <a:cubicBezTo>
                    <a:pt x="5377" y="7812"/>
                    <a:pt x="4840" y="10307"/>
                    <a:pt x="4840" y="14718"/>
                  </a:cubicBezTo>
                  <a:cubicBezTo>
                    <a:pt x="4840" y="19129"/>
                    <a:pt x="5380" y="21598"/>
                    <a:pt x="5992" y="21598"/>
                  </a:cubicBezTo>
                  <a:cubicBezTo>
                    <a:pt x="6607" y="21598"/>
                    <a:pt x="7144" y="19104"/>
                    <a:pt x="7144" y="14718"/>
                  </a:cubicBezTo>
                  <a:cubicBezTo>
                    <a:pt x="7144" y="10307"/>
                    <a:pt x="6607" y="7812"/>
                    <a:pt x="5992" y="7812"/>
                  </a:cubicBezTo>
                  <a:close/>
                  <a:moveTo>
                    <a:pt x="5992" y="17616"/>
                  </a:moveTo>
                  <a:cubicBezTo>
                    <a:pt x="5716" y="17616"/>
                    <a:pt x="5556" y="16356"/>
                    <a:pt x="5556" y="14718"/>
                  </a:cubicBezTo>
                  <a:cubicBezTo>
                    <a:pt x="5556" y="13130"/>
                    <a:pt x="5716" y="11794"/>
                    <a:pt x="5992" y="11794"/>
                  </a:cubicBezTo>
                  <a:cubicBezTo>
                    <a:pt x="6268" y="11794"/>
                    <a:pt x="6428" y="13131"/>
                    <a:pt x="6428" y="14718"/>
                  </a:cubicBezTo>
                  <a:cubicBezTo>
                    <a:pt x="6428" y="16356"/>
                    <a:pt x="6268" y="17616"/>
                    <a:pt x="5992" y="17616"/>
                  </a:cubicBezTo>
                  <a:close/>
                  <a:moveTo>
                    <a:pt x="8117" y="10358"/>
                  </a:moveTo>
                  <a:lnTo>
                    <a:pt x="8110" y="10358"/>
                  </a:lnTo>
                  <a:lnTo>
                    <a:pt x="8110" y="8241"/>
                  </a:lnTo>
                  <a:lnTo>
                    <a:pt x="7431" y="8241"/>
                  </a:lnTo>
                  <a:lnTo>
                    <a:pt x="7431" y="21171"/>
                  </a:lnTo>
                  <a:lnTo>
                    <a:pt x="8110" y="21171"/>
                  </a:lnTo>
                  <a:lnTo>
                    <a:pt x="8110" y="15952"/>
                  </a:lnTo>
                  <a:cubicBezTo>
                    <a:pt x="8110" y="13735"/>
                    <a:pt x="8203" y="12047"/>
                    <a:pt x="8580" y="12047"/>
                  </a:cubicBezTo>
                  <a:cubicBezTo>
                    <a:pt x="8684" y="12047"/>
                    <a:pt x="8773" y="12121"/>
                    <a:pt x="8866" y="12475"/>
                  </a:cubicBezTo>
                  <a:lnTo>
                    <a:pt x="8866" y="8063"/>
                  </a:lnTo>
                  <a:lnTo>
                    <a:pt x="8736" y="8063"/>
                  </a:lnTo>
                  <a:cubicBezTo>
                    <a:pt x="8471" y="8064"/>
                    <a:pt x="8248" y="8771"/>
                    <a:pt x="8117" y="10358"/>
                  </a:cubicBezTo>
                  <a:close/>
                  <a:moveTo>
                    <a:pt x="11693" y="7812"/>
                  </a:moveTo>
                  <a:cubicBezTo>
                    <a:pt x="11432" y="7812"/>
                    <a:pt x="11174" y="8671"/>
                    <a:pt x="11044" y="10283"/>
                  </a:cubicBezTo>
                  <a:cubicBezTo>
                    <a:pt x="10906" y="8569"/>
                    <a:pt x="10667" y="7812"/>
                    <a:pt x="10392" y="7812"/>
                  </a:cubicBezTo>
                  <a:cubicBezTo>
                    <a:pt x="10146" y="7812"/>
                    <a:pt x="9948" y="8417"/>
                    <a:pt x="9788" y="9854"/>
                  </a:cubicBezTo>
                  <a:lnTo>
                    <a:pt x="9780" y="9854"/>
                  </a:lnTo>
                  <a:lnTo>
                    <a:pt x="9780" y="8241"/>
                  </a:lnTo>
                  <a:lnTo>
                    <a:pt x="9102" y="8241"/>
                  </a:lnTo>
                  <a:lnTo>
                    <a:pt x="9102" y="21169"/>
                  </a:lnTo>
                  <a:lnTo>
                    <a:pt x="9780" y="21169"/>
                  </a:lnTo>
                  <a:lnTo>
                    <a:pt x="9780" y="14996"/>
                  </a:lnTo>
                  <a:cubicBezTo>
                    <a:pt x="9780" y="13559"/>
                    <a:pt x="9780" y="11366"/>
                    <a:pt x="10082" y="11366"/>
                  </a:cubicBezTo>
                  <a:cubicBezTo>
                    <a:pt x="10384" y="11366"/>
                    <a:pt x="10384" y="13559"/>
                    <a:pt x="10384" y="14996"/>
                  </a:cubicBezTo>
                  <a:lnTo>
                    <a:pt x="10384" y="21169"/>
                  </a:lnTo>
                  <a:lnTo>
                    <a:pt x="11063" y="21169"/>
                  </a:lnTo>
                  <a:lnTo>
                    <a:pt x="11063" y="14996"/>
                  </a:lnTo>
                  <a:cubicBezTo>
                    <a:pt x="11063" y="13459"/>
                    <a:pt x="11074" y="11467"/>
                    <a:pt x="11387" y="11467"/>
                  </a:cubicBezTo>
                  <a:cubicBezTo>
                    <a:pt x="11674" y="11467"/>
                    <a:pt x="11667" y="13659"/>
                    <a:pt x="11667" y="14996"/>
                  </a:cubicBezTo>
                  <a:lnTo>
                    <a:pt x="11667" y="21169"/>
                  </a:lnTo>
                  <a:lnTo>
                    <a:pt x="12345" y="21169"/>
                  </a:lnTo>
                  <a:lnTo>
                    <a:pt x="12345" y="12927"/>
                  </a:lnTo>
                  <a:cubicBezTo>
                    <a:pt x="12345" y="9955"/>
                    <a:pt x="12177" y="7812"/>
                    <a:pt x="11693" y="7812"/>
                  </a:cubicBezTo>
                  <a:close/>
                  <a:moveTo>
                    <a:pt x="14184" y="9501"/>
                  </a:moveTo>
                  <a:cubicBezTo>
                    <a:pt x="14042" y="8367"/>
                    <a:pt x="13811" y="7812"/>
                    <a:pt x="13591" y="7812"/>
                  </a:cubicBezTo>
                  <a:cubicBezTo>
                    <a:pt x="13024" y="7812"/>
                    <a:pt x="12633" y="10988"/>
                    <a:pt x="12633" y="14692"/>
                  </a:cubicBezTo>
                  <a:cubicBezTo>
                    <a:pt x="12633" y="18398"/>
                    <a:pt x="13032" y="21598"/>
                    <a:pt x="13598" y="21598"/>
                  </a:cubicBezTo>
                  <a:cubicBezTo>
                    <a:pt x="13822" y="21598"/>
                    <a:pt x="14057" y="21020"/>
                    <a:pt x="14176" y="19734"/>
                  </a:cubicBezTo>
                  <a:lnTo>
                    <a:pt x="14184" y="19734"/>
                  </a:lnTo>
                  <a:lnTo>
                    <a:pt x="14184" y="21169"/>
                  </a:lnTo>
                  <a:lnTo>
                    <a:pt x="14862" y="21169"/>
                  </a:lnTo>
                  <a:lnTo>
                    <a:pt x="14862" y="8241"/>
                  </a:lnTo>
                  <a:lnTo>
                    <a:pt x="14184" y="8241"/>
                  </a:lnTo>
                  <a:lnTo>
                    <a:pt x="14184" y="9501"/>
                  </a:lnTo>
                  <a:close/>
                  <a:moveTo>
                    <a:pt x="13770" y="17616"/>
                  </a:moveTo>
                  <a:cubicBezTo>
                    <a:pt x="13494" y="17616"/>
                    <a:pt x="13334" y="16356"/>
                    <a:pt x="13334" y="14718"/>
                  </a:cubicBezTo>
                  <a:cubicBezTo>
                    <a:pt x="13334" y="13129"/>
                    <a:pt x="13494" y="11794"/>
                    <a:pt x="13770" y="11794"/>
                  </a:cubicBezTo>
                  <a:cubicBezTo>
                    <a:pt x="14046" y="11794"/>
                    <a:pt x="14206" y="13130"/>
                    <a:pt x="14206" y="14718"/>
                  </a:cubicBezTo>
                  <a:cubicBezTo>
                    <a:pt x="14206" y="16356"/>
                    <a:pt x="14046" y="17616"/>
                    <a:pt x="13770" y="17616"/>
                  </a:cubicBezTo>
                  <a:close/>
                  <a:moveTo>
                    <a:pt x="16037" y="4360"/>
                  </a:moveTo>
                  <a:lnTo>
                    <a:pt x="15358" y="4360"/>
                  </a:lnTo>
                  <a:lnTo>
                    <a:pt x="15358" y="8241"/>
                  </a:lnTo>
                  <a:lnTo>
                    <a:pt x="15138" y="8241"/>
                  </a:lnTo>
                  <a:lnTo>
                    <a:pt x="15138" y="12023"/>
                  </a:lnTo>
                  <a:lnTo>
                    <a:pt x="15358" y="12023"/>
                  </a:lnTo>
                  <a:lnTo>
                    <a:pt x="15358" y="21169"/>
                  </a:lnTo>
                  <a:lnTo>
                    <a:pt x="16037" y="21169"/>
                  </a:lnTo>
                  <a:lnTo>
                    <a:pt x="16037" y="12023"/>
                  </a:lnTo>
                  <a:lnTo>
                    <a:pt x="16421" y="12023"/>
                  </a:lnTo>
                  <a:lnTo>
                    <a:pt x="16421" y="8241"/>
                  </a:lnTo>
                  <a:lnTo>
                    <a:pt x="16037" y="8241"/>
                  </a:lnTo>
                  <a:lnTo>
                    <a:pt x="16037" y="4360"/>
                  </a:lnTo>
                  <a:close/>
                  <a:moveTo>
                    <a:pt x="16619" y="21169"/>
                  </a:moveTo>
                  <a:lnTo>
                    <a:pt x="17297" y="21169"/>
                  </a:lnTo>
                  <a:lnTo>
                    <a:pt x="17297" y="8241"/>
                  </a:lnTo>
                  <a:lnTo>
                    <a:pt x="16619" y="8241"/>
                  </a:lnTo>
                  <a:lnTo>
                    <a:pt x="16619" y="21169"/>
                  </a:lnTo>
                  <a:close/>
                  <a:moveTo>
                    <a:pt x="17588" y="14845"/>
                  </a:moveTo>
                  <a:cubicBezTo>
                    <a:pt x="17588" y="18750"/>
                    <a:pt x="18062" y="21598"/>
                    <a:pt x="18628" y="21598"/>
                  </a:cubicBezTo>
                  <a:cubicBezTo>
                    <a:pt x="18792" y="21598"/>
                    <a:pt x="18956" y="21372"/>
                    <a:pt x="19106" y="20867"/>
                  </a:cubicBezTo>
                  <a:lnTo>
                    <a:pt x="19106" y="16986"/>
                  </a:lnTo>
                  <a:cubicBezTo>
                    <a:pt x="19016" y="17541"/>
                    <a:pt x="18886" y="17868"/>
                    <a:pt x="18766" y="17868"/>
                  </a:cubicBezTo>
                  <a:cubicBezTo>
                    <a:pt x="18487" y="17868"/>
                    <a:pt x="18289" y="16559"/>
                    <a:pt x="18289" y="14692"/>
                  </a:cubicBezTo>
                  <a:cubicBezTo>
                    <a:pt x="18289" y="12903"/>
                    <a:pt x="18494" y="11543"/>
                    <a:pt x="18755" y="11543"/>
                  </a:cubicBezTo>
                  <a:cubicBezTo>
                    <a:pt x="18886" y="11543"/>
                    <a:pt x="19005" y="11946"/>
                    <a:pt x="19106" y="12450"/>
                  </a:cubicBezTo>
                  <a:lnTo>
                    <a:pt x="19106" y="8570"/>
                  </a:lnTo>
                  <a:cubicBezTo>
                    <a:pt x="18971" y="8064"/>
                    <a:pt x="18815" y="7812"/>
                    <a:pt x="18658" y="7812"/>
                  </a:cubicBezTo>
                  <a:cubicBezTo>
                    <a:pt x="18058" y="7812"/>
                    <a:pt x="17588" y="10685"/>
                    <a:pt x="17588" y="14845"/>
                  </a:cubicBezTo>
                  <a:close/>
                  <a:moveTo>
                    <a:pt x="20921" y="8241"/>
                  </a:moveTo>
                  <a:lnTo>
                    <a:pt x="20921" y="9502"/>
                  </a:lnTo>
                  <a:cubicBezTo>
                    <a:pt x="20780" y="8368"/>
                    <a:pt x="20549" y="7812"/>
                    <a:pt x="20329" y="7812"/>
                  </a:cubicBezTo>
                  <a:cubicBezTo>
                    <a:pt x="19762" y="7812"/>
                    <a:pt x="19370" y="10989"/>
                    <a:pt x="19370" y="14693"/>
                  </a:cubicBezTo>
                  <a:cubicBezTo>
                    <a:pt x="19370" y="18398"/>
                    <a:pt x="19769" y="21599"/>
                    <a:pt x="20336" y="21599"/>
                  </a:cubicBezTo>
                  <a:cubicBezTo>
                    <a:pt x="20560" y="21599"/>
                    <a:pt x="20795" y="21020"/>
                    <a:pt x="20914" y="19734"/>
                  </a:cubicBezTo>
                  <a:lnTo>
                    <a:pt x="20921" y="19734"/>
                  </a:lnTo>
                  <a:lnTo>
                    <a:pt x="20921" y="21169"/>
                  </a:lnTo>
                  <a:lnTo>
                    <a:pt x="21600" y="21169"/>
                  </a:lnTo>
                  <a:lnTo>
                    <a:pt x="21600" y="8241"/>
                  </a:lnTo>
                  <a:lnTo>
                    <a:pt x="20921" y="8241"/>
                  </a:lnTo>
                  <a:close/>
                  <a:moveTo>
                    <a:pt x="20508" y="17616"/>
                  </a:moveTo>
                  <a:cubicBezTo>
                    <a:pt x="20232" y="17616"/>
                    <a:pt x="20071" y="16356"/>
                    <a:pt x="20071" y="14718"/>
                  </a:cubicBezTo>
                  <a:cubicBezTo>
                    <a:pt x="20071" y="13129"/>
                    <a:pt x="20232" y="11794"/>
                    <a:pt x="20508" y="11794"/>
                  </a:cubicBezTo>
                  <a:cubicBezTo>
                    <a:pt x="20783" y="11794"/>
                    <a:pt x="20944" y="13130"/>
                    <a:pt x="20944" y="14718"/>
                  </a:cubicBezTo>
                  <a:cubicBezTo>
                    <a:pt x="20944" y="16356"/>
                    <a:pt x="20783" y="17616"/>
                    <a:pt x="20508" y="17616"/>
                  </a:cubicBezTo>
                  <a:close/>
                  <a:moveTo>
                    <a:pt x="20508" y="17616"/>
                  </a:moveTo>
                </a:path>
              </a:pathLst>
            </a:custGeom>
            <a:solidFill>
              <a:schemeClr val="tx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Futura Std Book" pitchFamily="34" charset="0"/>
              </a:endParaRPr>
            </a:p>
          </p:txBody>
        </p:sp>
        <p:sp>
          <p:nvSpPr>
            <p:cNvPr id="7" name="AutoShape 2"/>
            <p:cNvSpPr>
              <a:spLocks/>
            </p:cNvSpPr>
            <p:nvPr/>
          </p:nvSpPr>
          <p:spPr bwMode="auto">
            <a:xfrm>
              <a:off x="2336800" y="2667000"/>
              <a:ext cx="128588" cy="128588"/>
            </a:xfrm>
            <a:custGeom>
              <a:avLst/>
              <a:gdLst/>
              <a:ahLst/>
              <a:cxnLst/>
              <a:rect l="0" t="0" r="r" b="b"/>
              <a:pathLst>
                <a:path w="21600" h="21600">
                  <a:moveTo>
                    <a:pt x="21600" y="10801"/>
                  </a:moveTo>
                  <a:cubicBezTo>
                    <a:pt x="21600" y="16736"/>
                    <a:pt x="16731" y="21600"/>
                    <a:pt x="10800" y="21600"/>
                  </a:cubicBezTo>
                  <a:cubicBezTo>
                    <a:pt x="4869" y="21600"/>
                    <a:pt x="0" y="16736"/>
                    <a:pt x="0" y="10801"/>
                  </a:cubicBezTo>
                  <a:cubicBezTo>
                    <a:pt x="0" y="4875"/>
                    <a:pt x="4869" y="0"/>
                    <a:pt x="10800" y="0"/>
                  </a:cubicBezTo>
                  <a:cubicBezTo>
                    <a:pt x="16731" y="0"/>
                    <a:pt x="21600" y="4873"/>
                    <a:pt x="21600" y="10801"/>
                  </a:cubicBezTo>
                </a:path>
              </a:pathLst>
            </a:custGeom>
            <a:solidFill>
              <a:schemeClr val="tx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Futura Std Book" pitchFamily="34" charset="0"/>
              </a:endParaRPr>
            </a:p>
          </p:txBody>
        </p:sp>
        <p:sp>
          <p:nvSpPr>
            <p:cNvPr id="8" name="AutoShape 3"/>
            <p:cNvSpPr>
              <a:spLocks/>
            </p:cNvSpPr>
            <p:nvPr/>
          </p:nvSpPr>
          <p:spPr bwMode="auto">
            <a:xfrm>
              <a:off x="2603500" y="2667000"/>
              <a:ext cx="128588" cy="128588"/>
            </a:xfrm>
            <a:custGeom>
              <a:avLst/>
              <a:gdLst/>
              <a:ahLst/>
              <a:cxnLst/>
              <a:rect l="0" t="0" r="r" b="b"/>
              <a:pathLst>
                <a:path w="21600" h="21598">
                  <a:moveTo>
                    <a:pt x="21600" y="10800"/>
                  </a:moveTo>
                  <a:cubicBezTo>
                    <a:pt x="21600" y="16734"/>
                    <a:pt x="16732" y="21598"/>
                    <a:pt x="10799" y="21598"/>
                  </a:cubicBezTo>
                  <a:cubicBezTo>
                    <a:pt x="4871" y="21598"/>
                    <a:pt x="0" y="16734"/>
                    <a:pt x="0" y="10800"/>
                  </a:cubicBezTo>
                  <a:cubicBezTo>
                    <a:pt x="0" y="4874"/>
                    <a:pt x="4871" y="0"/>
                    <a:pt x="10799" y="0"/>
                  </a:cubicBezTo>
                  <a:cubicBezTo>
                    <a:pt x="16729" y="-2"/>
                    <a:pt x="21600" y="4872"/>
                    <a:pt x="21600" y="10800"/>
                  </a:cubicBezTo>
                </a:path>
              </a:pathLst>
            </a:custGeom>
            <a:solidFill>
              <a:srgbClr val="2450A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Futura Std Book" pitchFamily="34" charset="0"/>
              </a:endParaRPr>
            </a:p>
          </p:txBody>
        </p:sp>
        <p:sp>
          <p:nvSpPr>
            <p:cNvPr id="9" name="AutoShape 4"/>
            <p:cNvSpPr>
              <a:spLocks/>
            </p:cNvSpPr>
            <p:nvPr/>
          </p:nvSpPr>
          <p:spPr bwMode="auto">
            <a:xfrm>
              <a:off x="2870200" y="2667000"/>
              <a:ext cx="128588" cy="128588"/>
            </a:xfrm>
            <a:custGeom>
              <a:avLst/>
              <a:gdLst/>
              <a:ahLst/>
              <a:cxnLst/>
              <a:rect l="0" t="0" r="r" b="b"/>
              <a:pathLst>
                <a:path w="21600" h="21598">
                  <a:moveTo>
                    <a:pt x="21600" y="10800"/>
                  </a:moveTo>
                  <a:cubicBezTo>
                    <a:pt x="21600" y="16734"/>
                    <a:pt x="16726" y="21598"/>
                    <a:pt x="10798" y="21598"/>
                  </a:cubicBezTo>
                  <a:cubicBezTo>
                    <a:pt x="4868" y="21598"/>
                    <a:pt x="0" y="16734"/>
                    <a:pt x="0" y="10800"/>
                  </a:cubicBezTo>
                  <a:cubicBezTo>
                    <a:pt x="0" y="4874"/>
                    <a:pt x="4868" y="0"/>
                    <a:pt x="10798" y="0"/>
                  </a:cubicBezTo>
                  <a:cubicBezTo>
                    <a:pt x="16726" y="-2"/>
                    <a:pt x="21600" y="4872"/>
                    <a:pt x="21600" y="10800"/>
                  </a:cubicBezTo>
                </a:path>
              </a:pathLst>
            </a:custGeom>
            <a:solidFill>
              <a:srgbClr val="EB2126"/>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Futura Std Book" pitchFamily="34" charset="0"/>
              </a:endParaRPr>
            </a:p>
          </p:txBody>
        </p:sp>
        <p:sp>
          <p:nvSpPr>
            <p:cNvPr id="10" name="AutoShape 5"/>
            <p:cNvSpPr>
              <a:spLocks/>
            </p:cNvSpPr>
            <p:nvPr/>
          </p:nvSpPr>
          <p:spPr bwMode="auto">
            <a:xfrm>
              <a:off x="3124200" y="2667000"/>
              <a:ext cx="128588" cy="128588"/>
            </a:xfrm>
            <a:custGeom>
              <a:avLst/>
              <a:gdLst/>
              <a:ahLst/>
              <a:cxnLst/>
              <a:rect l="0" t="0" r="r" b="b"/>
              <a:pathLst>
                <a:path w="21600" h="21598">
                  <a:moveTo>
                    <a:pt x="21600" y="10800"/>
                  </a:moveTo>
                  <a:cubicBezTo>
                    <a:pt x="21600" y="16734"/>
                    <a:pt x="16729" y="21598"/>
                    <a:pt x="10797" y="21598"/>
                  </a:cubicBezTo>
                  <a:cubicBezTo>
                    <a:pt x="4871" y="21598"/>
                    <a:pt x="0" y="16734"/>
                    <a:pt x="0" y="10800"/>
                  </a:cubicBezTo>
                  <a:cubicBezTo>
                    <a:pt x="0" y="4874"/>
                    <a:pt x="4871" y="0"/>
                    <a:pt x="10797" y="0"/>
                  </a:cubicBezTo>
                  <a:cubicBezTo>
                    <a:pt x="16729" y="-2"/>
                    <a:pt x="21600" y="4872"/>
                    <a:pt x="21600" y="10800"/>
                  </a:cubicBezTo>
                </a:path>
              </a:pathLst>
            </a:custGeom>
            <a:solidFill>
              <a:srgbClr val="FDD307"/>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Futura Std Book" pitchFamily="34" charset="0"/>
              </a:endParaRPr>
            </a:p>
          </p:txBody>
        </p:sp>
        <p:sp>
          <p:nvSpPr>
            <p:cNvPr id="11" name="AutoShape 6"/>
            <p:cNvSpPr>
              <a:spLocks/>
            </p:cNvSpPr>
            <p:nvPr/>
          </p:nvSpPr>
          <p:spPr bwMode="auto">
            <a:xfrm>
              <a:off x="3390900" y="2667000"/>
              <a:ext cx="128588" cy="128588"/>
            </a:xfrm>
            <a:custGeom>
              <a:avLst/>
              <a:gdLst/>
              <a:ahLst/>
              <a:cxnLst/>
              <a:rect l="0" t="0" r="r" b="b"/>
              <a:pathLst>
                <a:path w="21600" h="21598">
                  <a:moveTo>
                    <a:pt x="21600" y="10800"/>
                  </a:moveTo>
                  <a:cubicBezTo>
                    <a:pt x="21600" y="16734"/>
                    <a:pt x="16728" y="21598"/>
                    <a:pt x="10797" y="21598"/>
                  </a:cubicBezTo>
                  <a:cubicBezTo>
                    <a:pt x="4874" y="21598"/>
                    <a:pt x="0" y="16734"/>
                    <a:pt x="0" y="10800"/>
                  </a:cubicBezTo>
                  <a:cubicBezTo>
                    <a:pt x="0" y="4874"/>
                    <a:pt x="4874" y="0"/>
                    <a:pt x="10797" y="0"/>
                  </a:cubicBezTo>
                  <a:cubicBezTo>
                    <a:pt x="16726" y="-2"/>
                    <a:pt x="21600" y="4872"/>
                    <a:pt x="21600" y="10800"/>
                  </a:cubicBezTo>
                </a:path>
              </a:pathLst>
            </a:custGeom>
            <a:solidFill>
              <a:srgbClr val="2450A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Futura Std Book" pitchFamily="34" charset="0"/>
              </a:endParaRPr>
            </a:p>
          </p:txBody>
        </p:sp>
        <p:sp>
          <p:nvSpPr>
            <p:cNvPr id="14" name="AutoShape 7"/>
            <p:cNvSpPr>
              <a:spLocks/>
            </p:cNvSpPr>
            <p:nvPr/>
          </p:nvSpPr>
          <p:spPr bwMode="auto">
            <a:xfrm>
              <a:off x="3657600" y="2667000"/>
              <a:ext cx="128588" cy="128588"/>
            </a:xfrm>
            <a:custGeom>
              <a:avLst/>
              <a:gdLst/>
              <a:ahLst/>
              <a:cxnLst/>
              <a:rect l="0" t="0" r="r" b="b"/>
              <a:pathLst>
                <a:path w="21600" h="21600">
                  <a:moveTo>
                    <a:pt x="21600" y="10801"/>
                  </a:moveTo>
                  <a:cubicBezTo>
                    <a:pt x="21600" y="16736"/>
                    <a:pt x="16727" y="21600"/>
                    <a:pt x="10799" y="21600"/>
                  </a:cubicBezTo>
                  <a:cubicBezTo>
                    <a:pt x="4871" y="21600"/>
                    <a:pt x="0" y="16736"/>
                    <a:pt x="0" y="10801"/>
                  </a:cubicBezTo>
                  <a:cubicBezTo>
                    <a:pt x="0" y="4875"/>
                    <a:pt x="4871" y="0"/>
                    <a:pt x="10799" y="0"/>
                  </a:cubicBezTo>
                  <a:cubicBezTo>
                    <a:pt x="16727" y="0"/>
                    <a:pt x="21600" y="4873"/>
                    <a:pt x="21600" y="10801"/>
                  </a:cubicBezTo>
                </a:path>
              </a:pathLst>
            </a:custGeom>
            <a:solidFill>
              <a:srgbClr val="EB2126"/>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Futura Std Book" pitchFamily="34" charset="0"/>
              </a:endParaRPr>
            </a:p>
          </p:txBody>
        </p:sp>
        <p:sp>
          <p:nvSpPr>
            <p:cNvPr id="15" name="AutoShape 8"/>
            <p:cNvSpPr>
              <a:spLocks/>
            </p:cNvSpPr>
            <p:nvPr/>
          </p:nvSpPr>
          <p:spPr bwMode="auto">
            <a:xfrm>
              <a:off x="3924300" y="2667000"/>
              <a:ext cx="128588" cy="128588"/>
            </a:xfrm>
            <a:custGeom>
              <a:avLst/>
              <a:gdLst/>
              <a:ahLst/>
              <a:cxnLst/>
              <a:rect l="0" t="0" r="r" b="b"/>
              <a:pathLst>
                <a:path w="21600" h="21598">
                  <a:moveTo>
                    <a:pt x="21600" y="10800"/>
                  </a:moveTo>
                  <a:cubicBezTo>
                    <a:pt x="21600" y="16734"/>
                    <a:pt x="16728" y="21598"/>
                    <a:pt x="10802" y="21598"/>
                  </a:cubicBezTo>
                  <a:cubicBezTo>
                    <a:pt x="4872" y="21598"/>
                    <a:pt x="0" y="16734"/>
                    <a:pt x="0" y="10800"/>
                  </a:cubicBezTo>
                  <a:cubicBezTo>
                    <a:pt x="0" y="4874"/>
                    <a:pt x="4872" y="0"/>
                    <a:pt x="10802" y="0"/>
                  </a:cubicBezTo>
                  <a:cubicBezTo>
                    <a:pt x="16728" y="-2"/>
                    <a:pt x="21600" y="4872"/>
                    <a:pt x="21600" y="10800"/>
                  </a:cubicBezTo>
                </a:path>
              </a:pathLst>
            </a:custGeom>
            <a:solidFill>
              <a:srgbClr val="2450A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Futura Std Book" pitchFamily="34" charset="0"/>
              </a:endParaRPr>
            </a:p>
          </p:txBody>
        </p:sp>
        <p:sp>
          <p:nvSpPr>
            <p:cNvPr id="16" name="AutoShape 9"/>
            <p:cNvSpPr>
              <a:spLocks/>
            </p:cNvSpPr>
            <p:nvPr/>
          </p:nvSpPr>
          <p:spPr bwMode="auto">
            <a:xfrm>
              <a:off x="4445000" y="2667000"/>
              <a:ext cx="128588" cy="128588"/>
            </a:xfrm>
            <a:custGeom>
              <a:avLst/>
              <a:gdLst/>
              <a:ahLst/>
              <a:cxnLst/>
              <a:rect l="0" t="0" r="r" b="b"/>
              <a:pathLst>
                <a:path w="21600" h="21600">
                  <a:moveTo>
                    <a:pt x="21600" y="10801"/>
                  </a:moveTo>
                  <a:cubicBezTo>
                    <a:pt x="21600" y="16736"/>
                    <a:pt x="16723" y="21600"/>
                    <a:pt x="10796" y="21600"/>
                  </a:cubicBezTo>
                  <a:cubicBezTo>
                    <a:pt x="4869" y="21600"/>
                    <a:pt x="0" y="16736"/>
                    <a:pt x="0" y="10801"/>
                  </a:cubicBezTo>
                  <a:cubicBezTo>
                    <a:pt x="0" y="4875"/>
                    <a:pt x="4869" y="0"/>
                    <a:pt x="10796" y="0"/>
                  </a:cubicBezTo>
                  <a:cubicBezTo>
                    <a:pt x="16723" y="0"/>
                    <a:pt x="21600" y="4873"/>
                    <a:pt x="21600" y="10801"/>
                  </a:cubicBezTo>
                </a:path>
              </a:pathLst>
            </a:custGeom>
            <a:solidFill>
              <a:srgbClr val="EB2126"/>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Futura Std Book" pitchFamily="34" charset="0"/>
              </a:endParaRPr>
            </a:p>
          </p:txBody>
        </p:sp>
        <p:sp>
          <p:nvSpPr>
            <p:cNvPr id="17" name="AutoShape 10"/>
            <p:cNvSpPr>
              <a:spLocks/>
            </p:cNvSpPr>
            <p:nvPr/>
          </p:nvSpPr>
          <p:spPr bwMode="auto">
            <a:xfrm>
              <a:off x="4178300" y="2667000"/>
              <a:ext cx="128588" cy="128588"/>
            </a:xfrm>
            <a:custGeom>
              <a:avLst/>
              <a:gdLst/>
              <a:ahLst/>
              <a:cxnLst/>
              <a:rect l="0" t="0" r="r" b="b"/>
              <a:pathLst>
                <a:path w="21600" h="21600">
                  <a:moveTo>
                    <a:pt x="21600" y="10801"/>
                  </a:moveTo>
                  <a:cubicBezTo>
                    <a:pt x="21600" y="16736"/>
                    <a:pt x="16731" y="21600"/>
                    <a:pt x="10800" y="21600"/>
                  </a:cubicBezTo>
                  <a:cubicBezTo>
                    <a:pt x="4869" y="21600"/>
                    <a:pt x="0" y="16736"/>
                    <a:pt x="0" y="10801"/>
                  </a:cubicBezTo>
                  <a:cubicBezTo>
                    <a:pt x="0" y="4875"/>
                    <a:pt x="4869" y="0"/>
                    <a:pt x="10800" y="0"/>
                  </a:cubicBezTo>
                  <a:cubicBezTo>
                    <a:pt x="16731" y="0"/>
                    <a:pt x="21600" y="4873"/>
                    <a:pt x="21600" y="10801"/>
                  </a:cubicBezTo>
                </a:path>
              </a:pathLst>
            </a:custGeom>
            <a:solidFill>
              <a:srgbClr val="FDD307"/>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Futura Std Book" pitchFamily="34" charset="0"/>
              </a:endParaRPr>
            </a:p>
          </p:txBody>
        </p:sp>
        <p:sp>
          <p:nvSpPr>
            <p:cNvPr id="18" name="AutoShape 11"/>
            <p:cNvSpPr>
              <a:spLocks/>
            </p:cNvSpPr>
            <p:nvPr/>
          </p:nvSpPr>
          <p:spPr bwMode="auto">
            <a:xfrm>
              <a:off x="4711700" y="2667000"/>
              <a:ext cx="128588" cy="128588"/>
            </a:xfrm>
            <a:custGeom>
              <a:avLst/>
              <a:gdLst/>
              <a:ahLst/>
              <a:cxnLst/>
              <a:rect l="0" t="0" r="r" b="b"/>
              <a:pathLst>
                <a:path w="21600" h="21598">
                  <a:moveTo>
                    <a:pt x="21600" y="10800"/>
                  </a:moveTo>
                  <a:cubicBezTo>
                    <a:pt x="21600" y="16734"/>
                    <a:pt x="16727" y="21598"/>
                    <a:pt x="10796" y="21598"/>
                  </a:cubicBezTo>
                  <a:cubicBezTo>
                    <a:pt x="4869" y="21598"/>
                    <a:pt x="0" y="16734"/>
                    <a:pt x="0" y="10800"/>
                  </a:cubicBezTo>
                  <a:cubicBezTo>
                    <a:pt x="0" y="4874"/>
                    <a:pt x="4869" y="0"/>
                    <a:pt x="10796" y="0"/>
                  </a:cubicBezTo>
                  <a:cubicBezTo>
                    <a:pt x="16727" y="-2"/>
                    <a:pt x="21600" y="4872"/>
                    <a:pt x="21600" y="10800"/>
                  </a:cubicBezTo>
                </a:path>
              </a:pathLst>
            </a:custGeom>
            <a:solidFill>
              <a:schemeClr val="tx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Futura Std Book" pitchFamily="34" charset="0"/>
              </a:endParaRPr>
            </a:p>
          </p:txBody>
        </p:sp>
      </p:grpSp>
    </p:spTree>
    <p:extLst>
      <p:ext uri="{BB962C8B-B14F-4D97-AF65-F5344CB8AC3E}">
        <p14:creationId xmlns:p14="http://schemas.microsoft.com/office/powerpoint/2010/main" val="193702620"/>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lvl1pPr>
              <a:defRPr sz="2400" b="1"/>
            </a:lvl1pPr>
          </a:lstStyle>
          <a:p>
            <a:r>
              <a:rPr lang="en-US"/>
              <a:t>Click to edit Master title style</a:t>
            </a:r>
            <a:endParaRPr lang="en-US" dirty="0"/>
          </a:p>
        </p:txBody>
      </p:sp>
    </p:spTree>
    <p:extLst>
      <p:ext uri="{BB962C8B-B14F-4D97-AF65-F5344CB8AC3E}">
        <p14:creationId xmlns:p14="http://schemas.microsoft.com/office/powerpoint/2010/main" val="153566521"/>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With Subhea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lvl1pPr>
              <a:defRPr sz="2400" b="1">
                <a:latin typeface="Futura Std Book" pitchFamily="34" charset="0"/>
              </a:defRPr>
            </a:lvl1pPr>
          </a:lstStyle>
          <a:p>
            <a:r>
              <a:rPr lang="en-US"/>
              <a:t>Click to edit Master title style</a:t>
            </a:r>
            <a:endParaRPr lang="en-US" dirty="0"/>
          </a:p>
        </p:txBody>
      </p:sp>
      <p:sp>
        <p:nvSpPr>
          <p:cNvPr id="7" name="Text Placeholder 7"/>
          <p:cNvSpPr>
            <a:spLocks noGrp="1"/>
          </p:cNvSpPr>
          <p:nvPr>
            <p:ph type="body" sz="quarter" idx="15"/>
          </p:nvPr>
        </p:nvSpPr>
        <p:spPr>
          <a:xfrm>
            <a:off x="341981" y="637568"/>
            <a:ext cx="8474076" cy="412293"/>
          </a:xfrm>
        </p:spPr>
        <p:txBody>
          <a:bodyPr lIns="0" tIns="0" rIns="0" bIns="0" anchor="t" anchorCtr="0">
            <a:noAutofit/>
          </a:bodyPr>
          <a:lstStyle>
            <a:lvl1pPr marL="0" indent="0">
              <a:buNone/>
              <a:defRPr sz="2000" b="0" i="1">
                <a:solidFill>
                  <a:schemeClr val="accent5"/>
                </a:solidFill>
                <a:latin typeface="Futura Std Book" pitchFamily="34" charset="0"/>
              </a:defRPr>
            </a:lvl1pPr>
          </a:lstStyle>
          <a:p>
            <a:pPr lvl="0"/>
            <a:r>
              <a:rPr lang="en-US" dirty="0"/>
              <a:t>Click to edit Master text styles</a:t>
            </a:r>
          </a:p>
        </p:txBody>
      </p:sp>
    </p:spTree>
    <p:extLst>
      <p:ext uri="{BB962C8B-B14F-4D97-AF65-F5344CB8AC3E}">
        <p14:creationId xmlns:p14="http://schemas.microsoft.com/office/powerpoint/2010/main" val="2742135123"/>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type="blank" preserve="1">
  <p:cSld name="Blank - Blac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3702105"/>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Section Header">
    <p:spTree>
      <p:nvGrpSpPr>
        <p:cNvPr id="1" name=""/>
        <p:cNvGrpSpPr/>
        <p:nvPr/>
      </p:nvGrpSpPr>
      <p:grpSpPr>
        <a:xfrm>
          <a:off x="0" y="0"/>
          <a:ext cx="0" cy="0"/>
          <a:chOff x="0" y="0"/>
          <a:chExt cx="0" cy="0"/>
        </a:xfrm>
      </p:grpSpPr>
      <p:sp>
        <p:nvSpPr>
          <p:cNvPr id="3" name="Content Placeholder 2"/>
          <p:cNvSpPr>
            <a:spLocks noGrp="1"/>
          </p:cNvSpPr>
          <p:nvPr>
            <p:ph idx="1"/>
          </p:nvPr>
        </p:nvSpPr>
        <p:spPr>
          <a:xfrm>
            <a:off x="1694221" y="970907"/>
            <a:ext cx="7034591" cy="1608934"/>
          </a:xfrm>
        </p:spPr>
        <p:txBody>
          <a:bodyPr anchor="b" anchorCtr="0">
            <a:noAutofit/>
          </a:bodyPr>
          <a:lstStyle>
            <a:lvl1pPr marL="0" indent="0" algn="l">
              <a:lnSpc>
                <a:spcPct val="90000"/>
              </a:lnSpc>
              <a:buNone/>
              <a:defRPr sz="3200" b="1">
                <a:solidFill>
                  <a:srgbClr val="000000"/>
                </a:solidFill>
              </a:defRPr>
            </a:lvl1pPr>
          </a:lstStyle>
          <a:p>
            <a:pPr lvl="0"/>
            <a:r>
              <a:rPr lang="en-US"/>
              <a:t>Click to edit Master text styles</a:t>
            </a:r>
          </a:p>
        </p:txBody>
      </p:sp>
      <p:sp>
        <p:nvSpPr>
          <p:cNvPr id="8" name="Content Placeholder 7"/>
          <p:cNvSpPr>
            <a:spLocks noGrp="1"/>
          </p:cNvSpPr>
          <p:nvPr>
            <p:ph sz="quarter" idx="13"/>
          </p:nvPr>
        </p:nvSpPr>
        <p:spPr>
          <a:xfrm>
            <a:off x="1698621" y="2508806"/>
            <a:ext cx="7040563" cy="620090"/>
          </a:xfrm>
        </p:spPr>
        <p:txBody>
          <a:bodyPr/>
          <a:lstStyle>
            <a:lvl1pPr marL="0" indent="0">
              <a:buNone/>
              <a:defRPr sz="2000">
                <a:solidFill>
                  <a:schemeClr val="accent6"/>
                </a:solidFill>
              </a:defRPr>
            </a:lvl1pPr>
            <a:lvl2pPr marL="182880" indent="0">
              <a:buNone/>
              <a:defRPr>
                <a:solidFill>
                  <a:schemeClr val="bg1"/>
                </a:solidFill>
              </a:defRPr>
            </a:lvl2pPr>
            <a:lvl3pPr marL="36576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790384821"/>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p:cSld name="Single Presenter">
    <p:spTree>
      <p:nvGrpSpPr>
        <p:cNvPr id="1" name=""/>
        <p:cNvGrpSpPr/>
        <p:nvPr/>
      </p:nvGrpSpPr>
      <p:grpSpPr>
        <a:xfrm>
          <a:off x="0" y="0"/>
          <a:ext cx="0" cy="0"/>
          <a:chOff x="0" y="0"/>
          <a:chExt cx="0" cy="0"/>
        </a:xfrm>
      </p:grpSpPr>
      <p:sp>
        <p:nvSpPr>
          <p:cNvPr id="3" name="Content Placeholder 2"/>
          <p:cNvSpPr>
            <a:spLocks noGrp="1"/>
          </p:cNvSpPr>
          <p:nvPr>
            <p:ph idx="1"/>
          </p:nvPr>
        </p:nvSpPr>
        <p:spPr>
          <a:xfrm>
            <a:off x="3029447" y="477926"/>
            <a:ext cx="5699365" cy="1692780"/>
          </a:xfrm>
        </p:spPr>
        <p:txBody>
          <a:bodyPr anchor="b" anchorCtr="0">
            <a:noAutofit/>
          </a:bodyPr>
          <a:lstStyle>
            <a:lvl1pPr marL="0" indent="0" algn="l">
              <a:lnSpc>
                <a:spcPct val="90000"/>
              </a:lnSpc>
              <a:buNone/>
              <a:defRPr sz="3200" b="1">
                <a:solidFill>
                  <a:srgbClr val="000000"/>
                </a:solidFill>
              </a:defRPr>
            </a:lvl1pPr>
          </a:lstStyle>
          <a:p>
            <a:pPr lvl="0"/>
            <a:r>
              <a:rPr lang="en-US"/>
              <a:t>Click to edit Master text styles</a:t>
            </a:r>
          </a:p>
        </p:txBody>
      </p:sp>
      <p:sp>
        <p:nvSpPr>
          <p:cNvPr id="8" name="Content Placeholder 7"/>
          <p:cNvSpPr>
            <a:spLocks noGrp="1"/>
          </p:cNvSpPr>
          <p:nvPr>
            <p:ph sz="quarter" idx="13"/>
          </p:nvPr>
        </p:nvSpPr>
        <p:spPr>
          <a:xfrm>
            <a:off x="3034981" y="2174851"/>
            <a:ext cx="5704204" cy="652405"/>
          </a:xfrm>
        </p:spPr>
        <p:txBody>
          <a:bodyPr/>
          <a:lstStyle>
            <a:lvl1pPr marL="0" indent="0">
              <a:buNone/>
              <a:defRPr sz="2000">
                <a:solidFill>
                  <a:schemeClr val="accent6"/>
                </a:solidFill>
              </a:defRPr>
            </a:lvl1pPr>
            <a:lvl2pPr marL="182880" indent="0">
              <a:buNone/>
              <a:defRPr>
                <a:solidFill>
                  <a:schemeClr val="bg1"/>
                </a:solidFill>
              </a:defRPr>
            </a:lvl2pPr>
            <a:lvl3pPr marL="36576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7" name="Content Placeholder 7"/>
          <p:cNvSpPr>
            <a:spLocks noGrp="1"/>
          </p:cNvSpPr>
          <p:nvPr>
            <p:ph sz="quarter" idx="17"/>
          </p:nvPr>
        </p:nvSpPr>
        <p:spPr>
          <a:xfrm>
            <a:off x="793489" y="1183923"/>
            <a:ext cx="1977890" cy="1914498"/>
          </a:xfrm>
        </p:spPr>
        <p:txBody>
          <a:bodyPr/>
          <a:lstStyle>
            <a:lvl1pPr marL="0" indent="0">
              <a:buNone/>
              <a:defRPr sz="2000">
                <a:solidFill>
                  <a:schemeClr val="accent6"/>
                </a:solidFill>
              </a:defRPr>
            </a:lvl1pPr>
            <a:lvl2pPr marL="182880" indent="0">
              <a:buNone/>
              <a:defRPr>
                <a:solidFill>
                  <a:schemeClr val="bg1"/>
                </a:solidFill>
              </a:defRPr>
            </a:lvl2pPr>
            <a:lvl3pPr marL="36576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362599144"/>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lvl1pPr>
              <a:defRPr sz="2400" b="1"/>
            </a:lvl1pPr>
          </a:lstStyle>
          <a:p>
            <a:r>
              <a:rPr lang="en-US"/>
              <a:t>Click to edit Master title style</a:t>
            </a:r>
            <a:endParaRPr lang="en-US" dirty="0"/>
          </a:p>
        </p:txBody>
      </p:sp>
      <p:sp>
        <p:nvSpPr>
          <p:cNvPr id="6" name="Content Placeholder 5"/>
          <p:cNvSpPr>
            <a:spLocks noGrp="1"/>
          </p:cNvSpPr>
          <p:nvPr>
            <p:ph sz="quarter" idx="17"/>
          </p:nvPr>
        </p:nvSpPr>
        <p:spPr>
          <a:xfrm>
            <a:off x="333382" y="857250"/>
            <a:ext cx="8478837" cy="3774281"/>
          </a:xfrm>
        </p:spPr>
        <p:txBody>
          <a:bodyPr/>
          <a:lstStyle>
            <a:lvl1pPr>
              <a:defRPr sz="2000"/>
            </a:lvl1pPr>
            <a:lvl2pPr>
              <a:defRPr sz="1800"/>
            </a:lvl2pPr>
            <a:lvl3pPr>
              <a:defRPr sz="1800"/>
            </a:lvl3pPr>
          </a:lstStyle>
          <a:p>
            <a:pPr lvl="0"/>
            <a:r>
              <a:rPr lang="en-US"/>
              <a:t>Click to edit Master text styles</a:t>
            </a:r>
          </a:p>
          <a:p>
            <a:pPr lvl="1"/>
            <a:r>
              <a:rPr lang="en-US"/>
              <a:t>Second level</a:t>
            </a:r>
          </a:p>
          <a:p>
            <a:pPr lvl="2"/>
            <a:r>
              <a:rPr lang="en-US"/>
              <a:t>Third level</a:t>
            </a:r>
          </a:p>
        </p:txBody>
      </p:sp>
      <p:grpSp>
        <p:nvGrpSpPr>
          <p:cNvPr id="10" name="Group 9"/>
          <p:cNvGrpSpPr>
            <a:grpSpLocks noChangeAspect="1"/>
          </p:cNvGrpSpPr>
          <p:nvPr userDrawn="1"/>
        </p:nvGrpSpPr>
        <p:grpSpPr>
          <a:xfrm>
            <a:off x="338072" y="4678401"/>
            <a:ext cx="1316991" cy="274599"/>
            <a:chOff x="2336800" y="2667000"/>
            <a:chExt cx="3098800" cy="646113"/>
          </a:xfrm>
        </p:grpSpPr>
        <p:sp>
          <p:nvSpPr>
            <p:cNvPr id="11" name="AutoShape 1"/>
            <p:cNvSpPr>
              <a:spLocks/>
            </p:cNvSpPr>
            <p:nvPr/>
          </p:nvSpPr>
          <p:spPr bwMode="auto">
            <a:xfrm>
              <a:off x="2349500" y="2857500"/>
              <a:ext cx="3086100" cy="455613"/>
            </a:xfrm>
            <a:custGeom>
              <a:avLst/>
              <a:gdLst/>
              <a:ahLst/>
              <a:cxnLst/>
              <a:rect l="0" t="0" r="r" b="b"/>
              <a:pathLst>
                <a:path w="21600" h="21599">
                  <a:moveTo>
                    <a:pt x="0" y="21169"/>
                  </a:moveTo>
                  <a:lnTo>
                    <a:pt x="679" y="21169"/>
                  </a:lnTo>
                  <a:lnTo>
                    <a:pt x="679" y="8241"/>
                  </a:lnTo>
                  <a:lnTo>
                    <a:pt x="0" y="8241"/>
                  </a:lnTo>
                  <a:lnTo>
                    <a:pt x="0" y="21169"/>
                  </a:lnTo>
                  <a:close/>
                  <a:moveTo>
                    <a:pt x="2405" y="7812"/>
                  </a:moveTo>
                  <a:cubicBezTo>
                    <a:pt x="2140" y="7812"/>
                    <a:pt x="1950" y="8341"/>
                    <a:pt x="1793" y="9904"/>
                  </a:cubicBezTo>
                  <a:lnTo>
                    <a:pt x="1786" y="9904"/>
                  </a:lnTo>
                  <a:lnTo>
                    <a:pt x="1786" y="8241"/>
                  </a:lnTo>
                  <a:lnTo>
                    <a:pt x="1107" y="8241"/>
                  </a:lnTo>
                  <a:lnTo>
                    <a:pt x="1107" y="21169"/>
                  </a:lnTo>
                  <a:lnTo>
                    <a:pt x="1786" y="21169"/>
                  </a:lnTo>
                  <a:lnTo>
                    <a:pt x="1786" y="14466"/>
                  </a:lnTo>
                  <a:cubicBezTo>
                    <a:pt x="1786" y="12853"/>
                    <a:pt x="1864" y="11467"/>
                    <a:pt x="2140" y="11467"/>
                  </a:cubicBezTo>
                  <a:cubicBezTo>
                    <a:pt x="2476" y="11467"/>
                    <a:pt x="2446" y="13635"/>
                    <a:pt x="2446" y="14869"/>
                  </a:cubicBezTo>
                  <a:lnTo>
                    <a:pt x="2446" y="21169"/>
                  </a:lnTo>
                  <a:lnTo>
                    <a:pt x="3124" y="21169"/>
                  </a:lnTo>
                  <a:lnTo>
                    <a:pt x="3124" y="13181"/>
                  </a:lnTo>
                  <a:cubicBezTo>
                    <a:pt x="3124" y="10005"/>
                    <a:pt x="2919" y="7812"/>
                    <a:pt x="2405" y="7812"/>
                  </a:cubicBezTo>
                  <a:close/>
                  <a:moveTo>
                    <a:pt x="3814" y="2067"/>
                  </a:moveTo>
                  <a:cubicBezTo>
                    <a:pt x="3628" y="3503"/>
                    <a:pt x="3620" y="4813"/>
                    <a:pt x="3620" y="6602"/>
                  </a:cubicBezTo>
                  <a:lnTo>
                    <a:pt x="3620" y="8241"/>
                  </a:lnTo>
                  <a:lnTo>
                    <a:pt x="3382" y="8241"/>
                  </a:lnTo>
                  <a:lnTo>
                    <a:pt x="3382" y="12023"/>
                  </a:lnTo>
                  <a:lnTo>
                    <a:pt x="3620" y="12023"/>
                  </a:lnTo>
                  <a:lnTo>
                    <a:pt x="3620" y="21169"/>
                  </a:lnTo>
                  <a:lnTo>
                    <a:pt x="4299" y="21169"/>
                  </a:lnTo>
                  <a:lnTo>
                    <a:pt x="4299" y="12023"/>
                  </a:lnTo>
                  <a:lnTo>
                    <a:pt x="4772" y="12023"/>
                  </a:lnTo>
                  <a:lnTo>
                    <a:pt x="4772" y="8241"/>
                  </a:lnTo>
                  <a:lnTo>
                    <a:pt x="4299" y="8241"/>
                  </a:lnTo>
                  <a:lnTo>
                    <a:pt x="4299" y="6150"/>
                  </a:lnTo>
                  <a:cubicBezTo>
                    <a:pt x="4299" y="4687"/>
                    <a:pt x="4359" y="3982"/>
                    <a:pt x="4534" y="3982"/>
                  </a:cubicBezTo>
                  <a:cubicBezTo>
                    <a:pt x="4623" y="3982"/>
                    <a:pt x="4694" y="4184"/>
                    <a:pt x="4773" y="4410"/>
                  </a:cubicBezTo>
                  <a:lnTo>
                    <a:pt x="4773" y="453"/>
                  </a:lnTo>
                  <a:cubicBezTo>
                    <a:pt x="4679" y="126"/>
                    <a:pt x="4586" y="0"/>
                    <a:pt x="4482" y="0"/>
                  </a:cubicBezTo>
                  <a:cubicBezTo>
                    <a:pt x="4225" y="-1"/>
                    <a:pt x="3982" y="731"/>
                    <a:pt x="3814" y="2067"/>
                  </a:cubicBezTo>
                  <a:close/>
                  <a:moveTo>
                    <a:pt x="5992" y="7812"/>
                  </a:moveTo>
                  <a:cubicBezTo>
                    <a:pt x="5377" y="7812"/>
                    <a:pt x="4840" y="10307"/>
                    <a:pt x="4840" y="14718"/>
                  </a:cubicBezTo>
                  <a:cubicBezTo>
                    <a:pt x="4840" y="19129"/>
                    <a:pt x="5380" y="21598"/>
                    <a:pt x="5992" y="21598"/>
                  </a:cubicBezTo>
                  <a:cubicBezTo>
                    <a:pt x="6607" y="21598"/>
                    <a:pt x="7144" y="19104"/>
                    <a:pt x="7144" y="14718"/>
                  </a:cubicBezTo>
                  <a:cubicBezTo>
                    <a:pt x="7144" y="10307"/>
                    <a:pt x="6607" y="7812"/>
                    <a:pt x="5992" y="7812"/>
                  </a:cubicBezTo>
                  <a:close/>
                  <a:moveTo>
                    <a:pt x="5992" y="17616"/>
                  </a:moveTo>
                  <a:cubicBezTo>
                    <a:pt x="5716" y="17616"/>
                    <a:pt x="5556" y="16356"/>
                    <a:pt x="5556" y="14718"/>
                  </a:cubicBezTo>
                  <a:cubicBezTo>
                    <a:pt x="5556" y="13130"/>
                    <a:pt x="5716" y="11794"/>
                    <a:pt x="5992" y="11794"/>
                  </a:cubicBezTo>
                  <a:cubicBezTo>
                    <a:pt x="6268" y="11794"/>
                    <a:pt x="6428" y="13131"/>
                    <a:pt x="6428" y="14718"/>
                  </a:cubicBezTo>
                  <a:cubicBezTo>
                    <a:pt x="6428" y="16356"/>
                    <a:pt x="6268" y="17616"/>
                    <a:pt x="5992" y="17616"/>
                  </a:cubicBezTo>
                  <a:close/>
                  <a:moveTo>
                    <a:pt x="8117" y="10358"/>
                  </a:moveTo>
                  <a:lnTo>
                    <a:pt x="8110" y="10358"/>
                  </a:lnTo>
                  <a:lnTo>
                    <a:pt x="8110" y="8241"/>
                  </a:lnTo>
                  <a:lnTo>
                    <a:pt x="7431" y="8241"/>
                  </a:lnTo>
                  <a:lnTo>
                    <a:pt x="7431" y="21171"/>
                  </a:lnTo>
                  <a:lnTo>
                    <a:pt x="8110" y="21171"/>
                  </a:lnTo>
                  <a:lnTo>
                    <a:pt x="8110" y="15952"/>
                  </a:lnTo>
                  <a:cubicBezTo>
                    <a:pt x="8110" y="13735"/>
                    <a:pt x="8203" y="12047"/>
                    <a:pt x="8580" y="12047"/>
                  </a:cubicBezTo>
                  <a:cubicBezTo>
                    <a:pt x="8684" y="12047"/>
                    <a:pt x="8773" y="12121"/>
                    <a:pt x="8866" y="12475"/>
                  </a:cubicBezTo>
                  <a:lnTo>
                    <a:pt x="8866" y="8063"/>
                  </a:lnTo>
                  <a:lnTo>
                    <a:pt x="8736" y="8063"/>
                  </a:lnTo>
                  <a:cubicBezTo>
                    <a:pt x="8471" y="8064"/>
                    <a:pt x="8248" y="8771"/>
                    <a:pt x="8117" y="10358"/>
                  </a:cubicBezTo>
                  <a:close/>
                  <a:moveTo>
                    <a:pt x="11693" y="7812"/>
                  </a:moveTo>
                  <a:cubicBezTo>
                    <a:pt x="11432" y="7812"/>
                    <a:pt x="11174" y="8671"/>
                    <a:pt x="11044" y="10283"/>
                  </a:cubicBezTo>
                  <a:cubicBezTo>
                    <a:pt x="10906" y="8569"/>
                    <a:pt x="10667" y="7812"/>
                    <a:pt x="10392" y="7812"/>
                  </a:cubicBezTo>
                  <a:cubicBezTo>
                    <a:pt x="10146" y="7812"/>
                    <a:pt x="9948" y="8417"/>
                    <a:pt x="9788" y="9854"/>
                  </a:cubicBezTo>
                  <a:lnTo>
                    <a:pt x="9780" y="9854"/>
                  </a:lnTo>
                  <a:lnTo>
                    <a:pt x="9780" y="8241"/>
                  </a:lnTo>
                  <a:lnTo>
                    <a:pt x="9102" y="8241"/>
                  </a:lnTo>
                  <a:lnTo>
                    <a:pt x="9102" y="21169"/>
                  </a:lnTo>
                  <a:lnTo>
                    <a:pt x="9780" y="21169"/>
                  </a:lnTo>
                  <a:lnTo>
                    <a:pt x="9780" y="14996"/>
                  </a:lnTo>
                  <a:cubicBezTo>
                    <a:pt x="9780" y="13559"/>
                    <a:pt x="9780" y="11366"/>
                    <a:pt x="10082" y="11366"/>
                  </a:cubicBezTo>
                  <a:cubicBezTo>
                    <a:pt x="10384" y="11366"/>
                    <a:pt x="10384" y="13559"/>
                    <a:pt x="10384" y="14996"/>
                  </a:cubicBezTo>
                  <a:lnTo>
                    <a:pt x="10384" y="21169"/>
                  </a:lnTo>
                  <a:lnTo>
                    <a:pt x="11063" y="21169"/>
                  </a:lnTo>
                  <a:lnTo>
                    <a:pt x="11063" y="14996"/>
                  </a:lnTo>
                  <a:cubicBezTo>
                    <a:pt x="11063" y="13459"/>
                    <a:pt x="11074" y="11467"/>
                    <a:pt x="11387" y="11467"/>
                  </a:cubicBezTo>
                  <a:cubicBezTo>
                    <a:pt x="11674" y="11467"/>
                    <a:pt x="11667" y="13659"/>
                    <a:pt x="11667" y="14996"/>
                  </a:cubicBezTo>
                  <a:lnTo>
                    <a:pt x="11667" y="21169"/>
                  </a:lnTo>
                  <a:lnTo>
                    <a:pt x="12345" y="21169"/>
                  </a:lnTo>
                  <a:lnTo>
                    <a:pt x="12345" y="12927"/>
                  </a:lnTo>
                  <a:cubicBezTo>
                    <a:pt x="12345" y="9955"/>
                    <a:pt x="12177" y="7812"/>
                    <a:pt x="11693" y="7812"/>
                  </a:cubicBezTo>
                  <a:close/>
                  <a:moveTo>
                    <a:pt x="14184" y="9501"/>
                  </a:moveTo>
                  <a:cubicBezTo>
                    <a:pt x="14042" y="8367"/>
                    <a:pt x="13811" y="7812"/>
                    <a:pt x="13591" y="7812"/>
                  </a:cubicBezTo>
                  <a:cubicBezTo>
                    <a:pt x="13024" y="7812"/>
                    <a:pt x="12633" y="10988"/>
                    <a:pt x="12633" y="14692"/>
                  </a:cubicBezTo>
                  <a:cubicBezTo>
                    <a:pt x="12633" y="18398"/>
                    <a:pt x="13032" y="21598"/>
                    <a:pt x="13598" y="21598"/>
                  </a:cubicBezTo>
                  <a:cubicBezTo>
                    <a:pt x="13822" y="21598"/>
                    <a:pt x="14057" y="21020"/>
                    <a:pt x="14176" y="19734"/>
                  </a:cubicBezTo>
                  <a:lnTo>
                    <a:pt x="14184" y="19734"/>
                  </a:lnTo>
                  <a:lnTo>
                    <a:pt x="14184" y="21169"/>
                  </a:lnTo>
                  <a:lnTo>
                    <a:pt x="14862" y="21169"/>
                  </a:lnTo>
                  <a:lnTo>
                    <a:pt x="14862" y="8241"/>
                  </a:lnTo>
                  <a:lnTo>
                    <a:pt x="14184" y="8241"/>
                  </a:lnTo>
                  <a:lnTo>
                    <a:pt x="14184" y="9501"/>
                  </a:lnTo>
                  <a:close/>
                  <a:moveTo>
                    <a:pt x="13770" y="17616"/>
                  </a:moveTo>
                  <a:cubicBezTo>
                    <a:pt x="13494" y="17616"/>
                    <a:pt x="13334" y="16356"/>
                    <a:pt x="13334" y="14718"/>
                  </a:cubicBezTo>
                  <a:cubicBezTo>
                    <a:pt x="13334" y="13129"/>
                    <a:pt x="13494" y="11794"/>
                    <a:pt x="13770" y="11794"/>
                  </a:cubicBezTo>
                  <a:cubicBezTo>
                    <a:pt x="14046" y="11794"/>
                    <a:pt x="14206" y="13130"/>
                    <a:pt x="14206" y="14718"/>
                  </a:cubicBezTo>
                  <a:cubicBezTo>
                    <a:pt x="14206" y="16356"/>
                    <a:pt x="14046" y="17616"/>
                    <a:pt x="13770" y="17616"/>
                  </a:cubicBezTo>
                  <a:close/>
                  <a:moveTo>
                    <a:pt x="16037" y="4360"/>
                  </a:moveTo>
                  <a:lnTo>
                    <a:pt x="15358" y="4360"/>
                  </a:lnTo>
                  <a:lnTo>
                    <a:pt x="15358" y="8241"/>
                  </a:lnTo>
                  <a:lnTo>
                    <a:pt x="15138" y="8241"/>
                  </a:lnTo>
                  <a:lnTo>
                    <a:pt x="15138" y="12023"/>
                  </a:lnTo>
                  <a:lnTo>
                    <a:pt x="15358" y="12023"/>
                  </a:lnTo>
                  <a:lnTo>
                    <a:pt x="15358" y="21169"/>
                  </a:lnTo>
                  <a:lnTo>
                    <a:pt x="16037" y="21169"/>
                  </a:lnTo>
                  <a:lnTo>
                    <a:pt x="16037" y="12023"/>
                  </a:lnTo>
                  <a:lnTo>
                    <a:pt x="16421" y="12023"/>
                  </a:lnTo>
                  <a:lnTo>
                    <a:pt x="16421" y="8241"/>
                  </a:lnTo>
                  <a:lnTo>
                    <a:pt x="16037" y="8241"/>
                  </a:lnTo>
                  <a:lnTo>
                    <a:pt x="16037" y="4360"/>
                  </a:lnTo>
                  <a:close/>
                  <a:moveTo>
                    <a:pt x="16619" y="21169"/>
                  </a:moveTo>
                  <a:lnTo>
                    <a:pt x="17297" y="21169"/>
                  </a:lnTo>
                  <a:lnTo>
                    <a:pt x="17297" y="8241"/>
                  </a:lnTo>
                  <a:lnTo>
                    <a:pt x="16619" y="8241"/>
                  </a:lnTo>
                  <a:lnTo>
                    <a:pt x="16619" y="21169"/>
                  </a:lnTo>
                  <a:close/>
                  <a:moveTo>
                    <a:pt x="17588" y="14845"/>
                  </a:moveTo>
                  <a:cubicBezTo>
                    <a:pt x="17588" y="18750"/>
                    <a:pt x="18062" y="21598"/>
                    <a:pt x="18628" y="21598"/>
                  </a:cubicBezTo>
                  <a:cubicBezTo>
                    <a:pt x="18792" y="21598"/>
                    <a:pt x="18956" y="21372"/>
                    <a:pt x="19106" y="20867"/>
                  </a:cubicBezTo>
                  <a:lnTo>
                    <a:pt x="19106" y="16986"/>
                  </a:lnTo>
                  <a:cubicBezTo>
                    <a:pt x="19016" y="17541"/>
                    <a:pt x="18886" y="17868"/>
                    <a:pt x="18766" y="17868"/>
                  </a:cubicBezTo>
                  <a:cubicBezTo>
                    <a:pt x="18487" y="17868"/>
                    <a:pt x="18289" y="16559"/>
                    <a:pt x="18289" y="14692"/>
                  </a:cubicBezTo>
                  <a:cubicBezTo>
                    <a:pt x="18289" y="12903"/>
                    <a:pt x="18494" y="11543"/>
                    <a:pt x="18755" y="11543"/>
                  </a:cubicBezTo>
                  <a:cubicBezTo>
                    <a:pt x="18886" y="11543"/>
                    <a:pt x="19005" y="11946"/>
                    <a:pt x="19106" y="12450"/>
                  </a:cubicBezTo>
                  <a:lnTo>
                    <a:pt x="19106" y="8570"/>
                  </a:lnTo>
                  <a:cubicBezTo>
                    <a:pt x="18971" y="8064"/>
                    <a:pt x="18815" y="7812"/>
                    <a:pt x="18658" y="7812"/>
                  </a:cubicBezTo>
                  <a:cubicBezTo>
                    <a:pt x="18058" y="7812"/>
                    <a:pt x="17588" y="10685"/>
                    <a:pt x="17588" y="14845"/>
                  </a:cubicBezTo>
                  <a:close/>
                  <a:moveTo>
                    <a:pt x="20921" y="8241"/>
                  </a:moveTo>
                  <a:lnTo>
                    <a:pt x="20921" y="9502"/>
                  </a:lnTo>
                  <a:cubicBezTo>
                    <a:pt x="20780" y="8368"/>
                    <a:pt x="20549" y="7812"/>
                    <a:pt x="20329" y="7812"/>
                  </a:cubicBezTo>
                  <a:cubicBezTo>
                    <a:pt x="19762" y="7812"/>
                    <a:pt x="19370" y="10989"/>
                    <a:pt x="19370" y="14693"/>
                  </a:cubicBezTo>
                  <a:cubicBezTo>
                    <a:pt x="19370" y="18398"/>
                    <a:pt x="19769" y="21599"/>
                    <a:pt x="20336" y="21599"/>
                  </a:cubicBezTo>
                  <a:cubicBezTo>
                    <a:pt x="20560" y="21599"/>
                    <a:pt x="20795" y="21020"/>
                    <a:pt x="20914" y="19734"/>
                  </a:cubicBezTo>
                  <a:lnTo>
                    <a:pt x="20921" y="19734"/>
                  </a:lnTo>
                  <a:lnTo>
                    <a:pt x="20921" y="21169"/>
                  </a:lnTo>
                  <a:lnTo>
                    <a:pt x="21600" y="21169"/>
                  </a:lnTo>
                  <a:lnTo>
                    <a:pt x="21600" y="8241"/>
                  </a:lnTo>
                  <a:lnTo>
                    <a:pt x="20921" y="8241"/>
                  </a:lnTo>
                  <a:close/>
                  <a:moveTo>
                    <a:pt x="20508" y="17616"/>
                  </a:moveTo>
                  <a:cubicBezTo>
                    <a:pt x="20232" y="17616"/>
                    <a:pt x="20071" y="16356"/>
                    <a:pt x="20071" y="14718"/>
                  </a:cubicBezTo>
                  <a:cubicBezTo>
                    <a:pt x="20071" y="13129"/>
                    <a:pt x="20232" y="11794"/>
                    <a:pt x="20508" y="11794"/>
                  </a:cubicBezTo>
                  <a:cubicBezTo>
                    <a:pt x="20783" y="11794"/>
                    <a:pt x="20944" y="13130"/>
                    <a:pt x="20944" y="14718"/>
                  </a:cubicBezTo>
                  <a:cubicBezTo>
                    <a:pt x="20944" y="16356"/>
                    <a:pt x="20783" y="17616"/>
                    <a:pt x="20508" y="17616"/>
                  </a:cubicBezTo>
                  <a:close/>
                  <a:moveTo>
                    <a:pt x="20508" y="17616"/>
                  </a:moveTo>
                </a:path>
              </a:pathLst>
            </a:custGeom>
            <a:solidFill>
              <a:schemeClr val="tx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 name="AutoShape 2"/>
            <p:cNvSpPr>
              <a:spLocks/>
            </p:cNvSpPr>
            <p:nvPr/>
          </p:nvSpPr>
          <p:spPr bwMode="auto">
            <a:xfrm>
              <a:off x="2336800" y="2667000"/>
              <a:ext cx="128588" cy="128588"/>
            </a:xfrm>
            <a:custGeom>
              <a:avLst/>
              <a:gdLst/>
              <a:ahLst/>
              <a:cxnLst/>
              <a:rect l="0" t="0" r="r" b="b"/>
              <a:pathLst>
                <a:path w="21600" h="21600">
                  <a:moveTo>
                    <a:pt x="21600" y="10801"/>
                  </a:moveTo>
                  <a:cubicBezTo>
                    <a:pt x="21600" y="16736"/>
                    <a:pt x="16731" y="21600"/>
                    <a:pt x="10800" y="21600"/>
                  </a:cubicBezTo>
                  <a:cubicBezTo>
                    <a:pt x="4869" y="21600"/>
                    <a:pt x="0" y="16736"/>
                    <a:pt x="0" y="10801"/>
                  </a:cubicBezTo>
                  <a:cubicBezTo>
                    <a:pt x="0" y="4875"/>
                    <a:pt x="4869" y="0"/>
                    <a:pt x="10800" y="0"/>
                  </a:cubicBezTo>
                  <a:cubicBezTo>
                    <a:pt x="16731" y="0"/>
                    <a:pt x="21600" y="4873"/>
                    <a:pt x="21600" y="10801"/>
                  </a:cubicBezTo>
                </a:path>
              </a:pathLst>
            </a:custGeom>
            <a:solidFill>
              <a:schemeClr val="tx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 name="AutoShape 3"/>
            <p:cNvSpPr>
              <a:spLocks/>
            </p:cNvSpPr>
            <p:nvPr/>
          </p:nvSpPr>
          <p:spPr bwMode="auto">
            <a:xfrm>
              <a:off x="2603500" y="2667000"/>
              <a:ext cx="128588" cy="128588"/>
            </a:xfrm>
            <a:custGeom>
              <a:avLst/>
              <a:gdLst/>
              <a:ahLst/>
              <a:cxnLst/>
              <a:rect l="0" t="0" r="r" b="b"/>
              <a:pathLst>
                <a:path w="21600" h="21598">
                  <a:moveTo>
                    <a:pt x="21600" y="10800"/>
                  </a:moveTo>
                  <a:cubicBezTo>
                    <a:pt x="21600" y="16734"/>
                    <a:pt x="16732" y="21598"/>
                    <a:pt x="10799" y="21598"/>
                  </a:cubicBezTo>
                  <a:cubicBezTo>
                    <a:pt x="4871" y="21598"/>
                    <a:pt x="0" y="16734"/>
                    <a:pt x="0" y="10800"/>
                  </a:cubicBezTo>
                  <a:cubicBezTo>
                    <a:pt x="0" y="4874"/>
                    <a:pt x="4871" y="0"/>
                    <a:pt x="10799" y="0"/>
                  </a:cubicBezTo>
                  <a:cubicBezTo>
                    <a:pt x="16729" y="-2"/>
                    <a:pt x="21600" y="4872"/>
                    <a:pt x="21600" y="10800"/>
                  </a:cubicBezTo>
                </a:path>
              </a:pathLst>
            </a:custGeom>
            <a:solidFill>
              <a:srgbClr val="2450A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 name="AutoShape 4"/>
            <p:cNvSpPr>
              <a:spLocks/>
            </p:cNvSpPr>
            <p:nvPr/>
          </p:nvSpPr>
          <p:spPr bwMode="auto">
            <a:xfrm>
              <a:off x="2870200" y="2667000"/>
              <a:ext cx="128588" cy="128588"/>
            </a:xfrm>
            <a:custGeom>
              <a:avLst/>
              <a:gdLst/>
              <a:ahLst/>
              <a:cxnLst/>
              <a:rect l="0" t="0" r="r" b="b"/>
              <a:pathLst>
                <a:path w="21600" h="21598">
                  <a:moveTo>
                    <a:pt x="21600" y="10800"/>
                  </a:moveTo>
                  <a:cubicBezTo>
                    <a:pt x="21600" y="16734"/>
                    <a:pt x="16726" y="21598"/>
                    <a:pt x="10798" y="21598"/>
                  </a:cubicBezTo>
                  <a:cubicBezTo>
                    <a:pt x="4868" y="21598"/>
                    <a:pt x="0" y="16734"/>
                    <a:pt x="0" y="10800"/>
                  </a:cubicBezTo>
                  <a:cubicBezTo>
                    <a:pt x="0" y="4874"/>
                    <a:pt x="4868" y="0"/>
                    <a:pt x="10798" y="0"/>
                  </a:cubicBezTo>
                  <a:cubicBezTo>
                    <a:pt x="16726" y="-2"/>
                    <a:pt x="21600" y="4872"/>
                    <a:pt x="21600" y="10800"/>
                  </a:cubicBezTo>
                </a:path>
              </a:pathLst>
            </a:custGeom>
            <a:solidFill>
              <a:srgbClr val="EB2126"/>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 name="AutoShape 5"/>
            <p:cNvSpPr>
              <a:spLocks/>
            </p:cNvSpPr>
            <p:nvPr/>
          </p:nvSpPr>
          <p:spPr bwMode="auto">
            <a:xfrm>
              <a:off x="3124200" y="2667000"/>
              <a:ext cx="128588" cy="128588"/>
            </a:xfrm>
            <a:custGeom>
              <a:avLst/>
              <a:gdLst/>
              <a:ahLst/>
              <a:cxnLst/>
              <a:rect l="0" t="0" r="r" b="b"/>
              <a:pathLst>
                <a:path w="21600" h="21598">
                  <a:moveTo>
                    <a:pt x="21600" y="10800"/>
                  </a:moveTo>
                  <a:cubicBezTo>
                    <a:pt x="21600" y="16734"/>
                    <a:pt x="16729" y="21598"/>
                    <a:pt x="10797" y="21598"/>
                  </a:cubicBezTo>
                  <a:cubicBezTo>
                    <a:pt x="4871" y="21598"/>
                    <a:pt x="0" y="16734"/>
                    <a:pt x="0" y="10800"/>
                  </a:cubicBezTo>
                  <a:cubicBezTo>
                    <a:pt x="0" y="4874"/>
                    <a:pt x="4871" y="0"/>
                    <a:pt x="10797" y="0"/>
                  </a:cubicBezTo>
                  <a:cubicBezTo>
                    <a:pt x="16729" y="-2"/>
                    <a:pt x="21600" y="4872"/>
                    <a:pt x="21600" y="10800"/>
                  </a:cubicBezTo>
                </a:path>
              </a:pathLst>
            </a:custGeom>
            <a:solidFill>
              <a:srgbClr val="FDD307"/>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7" name="AutoShape 6"/>
            <p:cNvSpPr>
              <a:spLocks/>
            </p:cNvSpPr>
            <p:nvPr/>
          </p:nvSpPr>
          <p:spPr bwMode="auto">
            <a:xfrm>
              <a:off x="3390900" y="2667000"/>
              <a:ext cx="128588" cy="128588"/>
            </a:xfrm>
            <a:custGeom>
              <a:avLst/>
              <a:gdLst/>
              <a:ahLst/>
              <a:cxnLst/>
              <a:rect l="0" t="0" r="r" b="b"/>
              <a:pathLst>
                <a:path w="21600" h="21598">
                  <a:moveTo>
                    <a:pt x="21600" y="10800"/>
                  </a:moveTo>
                  <a:cubicBezTo>
                    <a:pt x="21600" y="16734"/>
                    <a:pt x="16728" y="21598"/>
                    <a:pt x="10797" y="21598"/>
                  </a:cubicBezTo>
                  <a:cubicBezTo>
                    <a:pt x="4874" y="21598"/>
                    <a:pt x="0" y="16734"/>
                    <a:pt x="0" y="10800"/>
                  </a:cubicBezTo>
                  <a:cubicBezTo>
                    <a:pt x="0" y="4874"/>
                    <a:pt x="4874" y="0"/>
                    <a:pt x="10797" y="0"/>
                  </a:cubicBezTo>
                  <a:cubicBezTo>
                    <a:pt x="16726" y="-2"/>
                    <a:pt x="21600" y="4872"/>
                    <a:pt x="21600" y="10800"/>
                  </a:cubicBezTo>
                </a:path>
              </a:pathLst>
            </a:custGeom>
            <a:solidFill>
              <a:srgbClr val="2450A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8" name="AutoShape 7"/>
            <p:cNvSpPr>
              <a:spLocks/>
            </p:cNvSpPr>
            <p:nvPr/>
          </p:nvSpPr>
          <p:spPr bwMode="auto">
            <a:xfrm>
              <a:off x="3657600" y="2667000"/>
              <a:ext cx="128588" cy="128588"/>
            </a:xfrm>
            <a:custGeom>
              <a:avLst/>
              <a:gdLst/>
              <a:ahLst/>
              <a:cxnLst/>
              <a:rect l="0" t="0" r="r" b="b"/>
              <a:pathLst>
                <a:path w="21600" h="21600">
                  <a:moveTo>
                    <a:pt x="21600" y="10801"/>
                  </a:moveTo>
                  <a:cubicBezTo>
                    <a:pt x="21600" y="16736"/>
                    <a:pt x="16727" y="21600"/>
                    <a:pt x="10799" y="21600"/>
                  </a:cubicBezTo>
                  <a:cubicBezTo>
                    <a:pt x="4871" y="21600"/>
                    <a:pt x="0" y="16736"/>
                    <a:pt x="0" y="10801"/>
                  </a:cubicBezTo>
                  <a:cubicBezTo>
                    <a:pt x="0" y="4875"/>
                    <a:pt x="4871" y="0"/>
                    <a:pt x="10799" y="0"/>
                  </a:cubicBezTo>
                  <a:cubicBezTo>
                    <a:pt x="16727" y="0"/>
                    <a:pt x="21600" y="4873"/>
                    <a:pt x="21600" y="10801"/>
                  </a:cubicBezTo>
                </a:path>
              </a:pathLst>
            </a:custGeom>
            <a:solidFill>
              <a:srgbClr val="EB2126"/>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9" name="AutoShape 8"/>
            <p:cNvSpPr>
              <a:spLocks/>
            </p:cNvSpPr>
            <p:nvPr/>
          </p:nvSpPr>
          <p:spPr bwMode="auto">
            <a:xfrm>
              <a:off x="3924300" y="2667000"/>
              <a:ext cx="128588" cy="128588"/>
            </a:xfrm>
            <a:custGeom>
              <a:avLst/>
              <a:gdLst/>
              <a:ahLst/>
              <a:cxnLst/>
              <a:rect l="0" t="0" r="r" b="b"/>
              <a:pathLst>
                <a:path w="21600" h="21598">
                  <a:moveTo>
                    <a:pt x="21600" y="10800"/>
                  </a:moveTo>
                  <a:cubicBezTo>
                    <a:pt x="21600" y="16734"/>
                    <a:pt x="16728" y="21598"/>
                    <a:pt x="10802" y="21598"/>
                  </a:cubicBezTo>
                  <a:cubicBezTo>
                    <a:pt x="4872" y="21598"/>
                    <a:pt x="0" y="16734"/>
                    <a:pt x="0" y="10800"/>
                  </a:cubicBezTo>
                  <a:cubicBezTo>
                    <a:pt x="0" y="4874"/>
                    <a:pt x="4872" y="0"/>
                    <a:pt x="10802" y="0"/>
                  </a:cubicBezTo>
                  <a:cubicBezTo>
                    <a:pt x="16728" y="-2"/>
                    <a:pt x="21600" y="4872"/>
                    <a:pt x="21600" y="10800"/>
                  </a:cubicBezTo>
                </a:path>
              </a:pathLst>
            </a:custGeom>
            <a:solidFill>
              <a:srgbClr val="2450A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0" name="AutoShape 9"/>
            <p:cNvSpPr>
              <a:spLocks/>
            </p:cNvSpPr>
            <p:nvPr/>
          </p:nvSpPr>
          <p:spPr bwMode="auto">
            <a:xfrm>
              <a:off x="4445000" y="2667000"/>
              <a:ext cx="128588" cy="128588"/>
            </a:xfrm>
            <a:custGeom>
              <a:avLst/>
              <a:gdLst/>
              <a:ahLst/>
              <a:cxnLst/>
              <a:rect l="0" t="0" r="r" b="b"/>
              <a:pathLst>
                <a:path w="21600" h="21600">
                  <a:moveTo>
                    <a:pt x="21600" y="10801"/>
                  </a:moveTo>
                  <a:cubicBezTo>
                    <a:pt x="21600" y="16736"/>
                    <a:pt x="16723" y="21600"/>
                    <a:pt x="10796" y="21600"/>
                  </a:cubicBezTo>
                  <a:cubicBezTo>
                    <a:pt x="4869" y="21600"/>
                    <a:pt x="0" y="16736"/>
                    <a:pt x="0" y="10801"/>
                  </a:cubicBezTo>
                  <a:cubicBezTo>
                    <a:pt x="0" y="4875"/>
                    <a:pt x="4869" y="0"/>
                    <a:pt x="10796" y="0"/>
                  </a:cubicBezTo>
                  <a:cubicBezTo>
                    <a:pt x="16723" y="0"/>
                    <a:pt x="21600" y="4873"/>
                    <a:pt x="21600" y="10801"/>
                  </a:cubicBezTo>
                </a:path>
              </a:pathLst>
            </a:custGeom>
            <a:solidFill>
              <a:srgbClr val="EB2126"/>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1" name="AutoShape 10"/>
            <p:cNvSpPr>
              <a:spLocks/>
            </p:cNvSpPr>
            <p:nvPr/>
          </p:nvSpPr>
          <p:spPr bwMode="auto">
            <a:xfrm>
              <a:off x="4178300" y="2667000"/>
              <a:ext cx="128588" cy="128588"/>
            </a:xfrm>
            <a:custGeom>
              <a:avLst/>
              <a:gdLst/>
              <a:ahLst/>
              <a:cxnLst/>
              <a:rect l="0" t="0" r="r" b="b"/>
              <a:pathLst>
                <a:path w="21600" h="21600">
                  <a:moveTo>
                    <a:pt x="21600" y="10801"/>
                  </a:moveTo>
                  <a:cubicBezTo>
                    <a:pt x="21600" y="16736"/>
                    <a:pt x="16731" y="21600"/>
                    <a:pt x="10800" y="21600"/>
                  </a:cubicBezTo>
                  <a:cubicBezTo>
                    <a:pt x="4869" y="21600"/>
                    <a:pt x="0" y="16736"/>
                    <a:pt x="0" y="10801"/>
                  </a:cubicBezTo>
                  <a:cubicBezTo>
                    <a:pt x="0" y="4875"/>
                    <a:pt x="4869" y="0"/>
                    <a:pt x="10800" y="0"/>
                  </a:cubicBezTo>
                  <a:cubicBezTo>
                    <a:pt x="16731" y="0"/>
                    <a:pt x="21600" y="4873"/>
                    <a:pt x="21600" y="10801"/>
                  </a:cubicBezTo>
                </a:path>
              </a:pathLst>
            </a:custGeom>
            <a:solidFill>
              <a:srgbClr val="FDD307"/>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2" name="AutoShape 11"/>
            <p:cNvSpPr>
              <a:spLocks/>
            </p:cNvSpPr>
            <p:nvPr/>
          </p:nvSpPr>
          <p:spPr bwMode="auto">
            <a:xfrm>
              <a:off x="4711700" y="2667000"/>
              <a:ext cx="128588" cy="128588"/>
            </a:xfrm>
            <a:custGeom>
              <a:avLst/>
              <a:gdLst/>
              <a:ahLst/>
              <a:cxnLst/>
              <a:rect l="0" t="0" r="r" b="b"/>
              <a:pathLst>
                <a:path w="21600" h="21598">
                  <a:moveTo>
                    <a:pt x="21600" y="10800"/>
                  </a:moveTo>
                  <a:cubicBezTo>
                    <a:pt x="21600" y="16734"/>
                    <a:pt x="16727" y="21598"/>
                    <a:pt x="10796" y="21598"/>
                  </a:cubicBezTo>
                  <a:cubicBezTo>
                    <a:pt x="4869" y="21598"/>
                    <a:pt x="0" y="16734"/>
                    <a:pt x="0" y="10800"/>
                  </a:cubicBezTo>
                  <a:cubicBezTo>
                    <a:pt x="0" y="4874"/>
                    <a:pt x="4869" y="0"/>
                    <a:pt x="10796" y="0"/>
                  </a:cubicBezTo>
                  <a:cubicBezTo>
                    <a:pt x="16727" y="-2"/>
                    <a:pt x="21600" y="4872"/>
                    <a:pt x="21600" y="10800"/>
                  </a:cubicBezTo>
                </a:path>
              </a:pathLst>
            </a:custGeom>
            <a:solidFill>
              <a:schemeClr val="tx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spTree>
    <p:extLst>
      <p:ext uri="{BB962C8B-B14F-4D97-AF65-F5344CB8AC3E}">
        <p14:creationId xmlns:p14="http://schemas.microsoft.com/office/powerpoint/2010/main" val="3100104794"/>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Subtitle and Content">
    <p:spTree>
      <p:nvGrpSpPr>
        <p:cNvPr id="1" name=""/>
        <p:cNvGrpSpPr/>
        <p:nvPr/>
      </p:nvGrpSpPr>
      <p:grpSpPr>
        <a:xfrm>
          <a:off x="0" y="0"/>
          <a:ext cx="0" cy="0"/>
          <a:chOff x="0" y="0"/>
          <a:chExt cx="0" cy="0"/>
        </a:xfrm>
      </p:grpSpPr>
      <p:sp>
        <p:nvSpPr>
          <p:cNvPr id="6" name="Content Placeholder 5"/>
          <p:cNvSpPr>
            <a:spLocks noGrp="1"/>
          </p:cNvSpPr>
          <p:nvPr>
            <p:ph sz="quarter" idx="20"/>
          </p:nvPr>
        </p:nvSpPr>
        <p:spPr>
          <a:xfrm>
            <a:off x="338137" y="1175552"/>
            <a:ext cx="8474076" cy="3455979"/>
          </a:xfrm>
        </p:spPr>
        <p:txBody>
          <a:bodyPr/>
          <a:lstStyle>
            <a:lvl1pPr>
              <a:defRPr sz="2000"/>
            </a:lvl1pPr>
            <a:lvl2pPr>
              <a:defRPr sz="1800"/>
            </a:lvl2pPr>
            <a:lvl3pPr>
              <a:defRPr sz="1800"/>
            </a:lvl3pPr>
          </a:lstStyle>
          <a:p>
            <a:pPr lvl="0"/>
            <a:r>
              <a:rPr lang="en-US"/>
              <a:t>Click to edit Master text styles</a:t>
            </a:r>
          </a:p>
          <a:p>
            <a:pPr lvl="1"/>
            <a:r>
              <a:rPr lang="en-US"/>
              <a:t>Second level</a:t>
            </a:r>
          </a:p>
          <a:p>
            <a:pPr lvl="2"/>
            <a:r>
              <a:rPr lang="en-US"/>
              <a:t>Third level</a:t>
            </a:r>
          </a:p>
        </p:txBody>
      </p:sp>
      <p:sp>
        <p:nvSpPr>
          <p:cNvPr id="14" name="Text Placeholder 7"/>
          <p:cNvSpPr>
            <a:spLocks noGrp="1"/>
          </p:cNvSpPr>
          <p:nvPr>
            <p:ph type="body" sz="quarter" idx="15"/>
          </p:nvPr>
        </p:nvSpPr>
        <p:spPr>
          <a:xfrm>
            <a:off x="341981" y="635150"/>
            <a:ext cx="8474076" cy="457046"/>
          </a:xfrm>
        </p:spPr>
        <p:txBody>
          <a:bodyPr lIns="0" tIns="0" rIns="0" bIns="0" anchor="t" anchorCtr="0">
            <a:noAutofit/>
          </a:bodyPr>
          <a:lstStyle>
            <a:lvl1pPr marL="0" indent="0">
              <a:buNone/>
              <a:defRPr sz="2000" b="0" i="0">
                <a:solidFill>
                  <a:schemeClr val="accent5"/>
                </a:solidFill>
              </a:defRPr>
            </a:lvl1pPr>
          </a:lstStyle>
          <a:p>
            <a:pPr lvl="0"/>
            <a:r>
              <a:rPr lang="en-US"/>
              <a:t>Click to edit Master text styles</a:t>
            </a:r>
          </a:p>
        </p:txBody>
      </p:sp>
      <p:sp>
        <p:nvSpPr>
          <p:cNvPr id="2" name="Title 1"/>
          <p:cNvSpPr>
            <a:spLocks noGrp="1"/>
          </p:cNvSpPr>
          <p:nvPr>
            <p:ph type="title"/>
          </p:nvPr>
        </p:nvSpPr>
        <p:spPr/>
        <p:txBody>
          <a:bodyPr/>
          <a:lstStyle>
            <a:lvl1pPr>
              <a:defRPr sz="2400" b="1"/>
            </a:lvl1pPr>
          </a:lstStyle>
          <a:p>
            <a:r>
              <a:rPr lang="en-US"/>
              <a:t>Click to edit Master title style</a:t>
            </a:r>
            <a:endParaRPr lang="en-US" dirty="0"/>
          </a:p>
        </p:txBody>
      </p:sp>
    </p:spTree>
    <p:extLst>
      <p:ext uri="{BB962C8B-B14F-4D97-AF65-F5344CB8AC3E}">
        <p14:creationId xmlns:p14="http://schemas.microsoft.com/office/powerpoint/2010/main" val="4105113990"/>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_Presente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71629" y="979910"/>
            <a:ext cx="1613458" cy="1446780"/>
          </a:xfrm>
        </p:spPr>
        <p:txBody>
          <a:bodyPr/>
          <a:lstStyle>
            <a:lvl1pPr>
              <a:defRPr sz="2000">
                <a:solidFill>
                  <a:schemeClr val="tx2"/>
                </a:solidFill>
                <a:latin typeface="+mn-lt"/>
              </a:defRPr>
            </a:lvl1pPr>
            <a:lvl2pPr>
              <a:defRPr sz="1800">
                <a:solidFill>
                  <a:schemeClr val="tx2"/>
                </a:solidFill>
                <a:latin typeface="+mn-lt"/>
              </a:defRPr>
            </a:lvl2pPr>
            <a:lvl3pPr>
              <a:defRPr sz="1800">
                <a:solidFill>
                  <a:schemeClr val="tx2"/>
                </a:solidFill>
                <a:latin typeface="+mn-lt"/>
              </a:defRPr>
            </a:lvl3pPr>
            <a:lvl4pPr marL="1371600" indent="0">
              <a:buNone/>
              <a:defRPr sz="1800">
                <a:solidFill>
                  <a:schemeClr val="bg1">
                    <a:lumMod val="25000"/>
                  </a:schemeClr>
                </a:solidFill>
                <a:latin typeface="+mn-lt"/>
              </a:defRPr>
            </a:lvl4pPr>
            <a:lvl5pPr>
              <a:defRPr sz="1800">
                <a:solidFill>
                  <a:schemeClr val="bg1">
                    <a:lumMod val="25000"/>
                  </a:schemeClr>
                </a:solidFill>
                <a:latin typeface="+mn-lt"/>
              </a:defRPr>
            </a:lvl5pPr>
            <a:lvl6pPr>
              <a:defRPr sz="1800"/>
            </a:lvl6pPr>
            <a:lvl7pPr>
              <a:defRPr sz="1800"/>
            </a:lvl7pPr>
            <a:lvl8pPr>
              <a:defRPr sz="1800"/>
            </a:lvl8pPr>
            <a:lvl9pPr>
              <a:defRPr sz="1800"/>
            </a:lvl9pPr>
          </a:lstStyle>
          <a:p>
            <a:pPr lvl="0"/>
            <a:r>
              <a:rPr lang="en-US"/>
              <a:t>Click to edit Master text styles</a:t>
            </a:r>
          </a:p>
        </p:txBody>
      </p:sp>
      <p:sp>
        <p:nvSpPr>
          <p:cNvPr id="4" name="Content Placeholder 3"/>
          <p:cNvSpPr>
            <a:spLocks noGrp="1"/>
          </p:cNvSpPr>
          <p:nvPr>
            <p:ph sz="half" idx="2"/>
          </p:nvPr>
        </p:nvSpPr>
        <p:spPr>
          <a:xfrm>
            <a:off x="1076076" y="2788433"/>
            <a:ext cx="1614080" cy="1446778"/>
          </a:xfrm>
        </p:spPr>
        <p:txBody>
          <a:bodyPr/>
          <a:lstStyle>
            <a:lvl1pPr>
              <a:defRPr sz="2000">
                <a:solidFill>
                  <a:schemeClr val="tx2"/>
                </a:solidFill>
                <a:latin typeface="+mn-lt"/>
              </a:defRPr>
            </a:lvl1pPr>
            <a:lvl2pPr>
              <a:defRPr sz="1800">
                <a:solidFill>
                  <a:schemeClr val="tx2"/>
                </a:solidFill>
                <a:latin typeface="+mn-lt"/>
              </a:defRPr>
            </a:lvl2pPr>
            <a:lvl3pPr>
              <a:defRPr sz="1800">
                <a:solidFill>
                  <a:schemeClr val="tx2"/>
                </a:solidFill>
                <a:latin typeface="+mn-lt"/>
              </a:defRPr>
            </a:lvl3pPr>
            <a:lvl4pPr>
              <a:defRPr sz="1800">
                <a:solidFill>
                  <a:schemeClr val="bg1">
                    <a:lumMod val="25000"/>
                  </a:schemeClr>
                </a:solidFill>
                <a:latin typeface="+mn-lt"/>
              </a:defRPr>
            </a:lvl4pPr>
            <a:lvl5pPr>
              <a:defRPr sz="1800">
                <a:solidFill>
                  <a:schemeClr val="bg1">
                    <a:lumMod val="25000"/>
                  </a:schemeClr>
                </a:solidFill>
                <a:latin typeface="+mn-lt"/>
              </a:defRPr>
            </a:lvl5pPr>
            <a:lvl6pPr>
              <a:defRPr sz="1800"/>
            </a:lvl6pPr>
            <a:lvl7pPr>
              <a:defRPr sz="1800"/>
            </a:lvl7pPr>
            <a:lvl8pPr>
              <a:defRPr sz="1800"/>
            </a:lvl8pPr>
            <a:lvl9pPr>
              <a:defRPr sz="1800"/>
            </a:lvl9pPr>
          </a:lstStyle>
          <a:p>
            <a:pPr lvl="0"/>
            <a:r>
              <a:rPr lang="en-US"/>
              <a:t>Click to edit Master text styles</a:t>
            </a:r>
          </a:p>
        </p:txBody>
      </p:sp>
      <p:sp>
        <p:nvSpPr>
          <p:cNvPr id="11" name="Title 10"/>
          <p:cNvSpPr>
            <a:spLocks noGrp="1"/>
          </p:cNvSpPr>
          <p:nvPr>
            <p:ph type="title"/>
          </p:nvPr>
        </p:nvSpPr>
        <p:spPr/>
        <p:txBody>
          <a:bodyPr/>
          <a:lstStyle>
            <a:lvl1pPr>
              <a:defRPr sz="2400" b="1"/>
            </a:lvl1pPr>
          </a:lstStyle>
          <a:p>
            <a:r>
              <a:rPr lang="en-US"/>
              <a:t>Click to edit Master title style</a:t>
            </a:r>
            <a:endParaRPr lang="en-US" dirty="0"/>
          </a:p>
        </p:txBody>
      </p:sp>
      <p:sp>
        <p:nvSpPr>
          <p:cNvPr id="7" name="Content Placeholder 2"/>
          <p:cNvSpPr>
            <a:spLocks noGrp="1"/>
          </p:cNvSpPr>
          <p:nvPr>
            <p:ph idx="10"/>
          </p:nvPr>
        </p:nvSpPr>
        <p:spPr>
          <a:xfrm>
            <a:off x="2934031" y="803081"/>
            <a:ext cx="5699365" cy="636104"/>
          </a:xfrm>
        </p:spPr>
        <p:txBody>
          <a:bodyPr anchor="b" anchorCtr="0">
            <a:noAutofit/>
          </a:bodyPr>
          <a:lstStyle>
            <a:lvl1pPr marL="0" indent="0" algn="l">
              <a:lnSpc>
                <a:spcPct val="90000"/>
              </a:lnSpc>
              <a:buNone/>
              <a:defRPr sz="2400" b="1">
                <a:solidFill>
                  <a:srgbClr val="000000"/>
                </a:solidFill>
              </a:defRPr>
            </a:lvl1pPr>
          </a:lstStyle>
          <a:p>
            <a:pPr lvl="0"/>
            <a:r>
              <a:rPr lang="en-US"/>
              <a:t>Click to edit Master text styles</a:t>
            </a:r>
          </a:p>
        </p:txBody>
      </p:sp>
      <p:sp>
        <p:nvSpPr>
          <p:cNvPr id="8" name="Content Placeholder 7"/>
          <p:cNvSpPr>
            <a:spLocks noGrp="1"/>
          </p:cNvSpPr>
          <p:nvPr>
            <p:ph sz="quarter" idx="13"/>
          </p:nvPr>
        </p:nvSpPr>
        <p:spPr>
          <a:xfrm>
            <a:off x="2939565" y="1443331"/>
            <a:ext cx="5704204" cy="652405"/>
          </a:xfrm>
        </p:spPr>
        <p:txBody>
          <a:bodyPr/>
          <a:lstStyle>
            <a:lvl1pPr marL="0" indent="0">
              <a:buNone/>
              <a:defRPr sz="1800">
                <a:solidFill>
                  <a:schemeClr val="accent6"/>
                </a:solidFill>
              </a:defRPr>
            </a:lvl1pPr>
            <a:lvl2pPr marL="182880" indent="0">
              <a:buNone/>
              <a:defRPr>
                <a:solidFill>
                  <a:schemeClr val="bg1"/>
                </a:solidFill>
              </a:defRPr>
            </a:lvl2pPr>
            <a:lvl3pPr marL="36576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9" name="Content Placeholder 2"/>
          <p:cNvSpPr>
            <a:spLocks noGrp="1"/>
          </p:cNvSpPr>
          <p:nvPr>
            <p:ph idx="14"/>
          </p:nvPr>
        </p:nvSpPr>
        <p:spPr>
          <a:xfrm>
            <a:off x="2934031" y="2568483"/>
            <a:ext cx="5699365" cy="636104"/>
          </a:xfrm>
        </p:spPr>
        <p:txBody>
          <a:bodyPr anchor="b" anchorCtr="0">
            <a:noAutofit/>
          </a:bodyPr>
          <a:lstStyle>
            <a:lvl1pPr marL="0" indent="0" algn="l">
              <a:lnSpc>
                <a:spcPct val="90000"/>
              </a:lnSpc>
              <a:buNone/>
              <a:defRPr sz="2400" b="1">
                <a:solidFill>
                  <a:srgbClr val="000000"/>
                </a:solidFill>
              </a:defRPr>
            </a:lvl1pPr>
          </a:lstStyle>
          <a:p>
            <a:pPr lvl="0"/>
            <a:r>
              <a:rPr lang="en-US"/>
              <a:t>Click to edit Master text styles</a:t>
            </a:r>
          </a:p>
        </p:txBody>
      </p:sp>
      <p:sp>
        <p:nvSpPr>
          <p:cNvPr id="10" name="Content Placeholder 7"/>
          <p:cNvSpPr>
            <a:spLocks noGrp="1"/>
          </p:cNvSpPr>
          <p:nvPr>
            <p:ph sz="quarter" idx="15"/>
          </p:nvPr>
        </p:nvSpPr>
        <p:spPr>
          <a:xfrm>
            <a:off x="2939565" y="3208733"/>
            <a:ext cx="5704204" cy="652405"/>
          </a:xfrm>
        </p:spPr>
        <p:txBody>
          <a:bodyPr/>
          <a:lstStyle>
            <a:lvl1pPr marL="0" indent="0">
              <a:buNone/>
              <a:defRPr sz="1800">
                <a:solidFill>
                  <a:schemeClr val="accent6"/>
                </a:solidFill>
              </a:defRPr>
            </a:lvl1pPr>
            <a:lvl2pPr marL="182880" indent="0">
              <a:buNone/>
              <a:defRPr>
                <a:solidFill>
                  <a:schemeClr val="bg1"/>
                </a:solidFill>
              </a:defRPr>
            </a:lvl2pPr>
            <a:lvl3pPr marL="36576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090800213"/>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_Presen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20907" y="1179832"/>
            <a:ext cx="1601138" cy="1435736"/>
          </a:xfrm>
        </p:spPr>
        <p:txBody>
          <a:bodyPr/>
          <a:lstStyle>
            <a:lvl1pPr>
              <a:defRPr sz="1800">
                <a:solidFill>
                  <a:schemeClr val="tx2"/>
                </a:solidFill>
                <a:latin typeface="Futura Std Book" pitchFamily="34" charset="0"/>
              </a:defRPr>
            </a:lvl1pPr>
            <a:lvl2pPr>
              <a:defRPr sz="1800">
                <a:solidFill>
                  <a:schemeClr val="tx2"/>
                </a:solidFill>
                <a:latin typeface="+mn-lt"/>
              </a:defRPr>
            </a:lvl2pPr>
            <a:lvl3pPr>
              <a:defRPr sz="1800">
                <a:solidFill>
                  <a:schemeClr val="tx2"/>
                </a:solidFill>
                <a:latin typeface="+mn-lt"/>
              </a:defRPr>
            </a:lvl3pPr>
            <a:lvl4pPr marL="1371600" indent="0">
              <a:buNone/>
              <a:defRPr sz="1800">
                <a:solidFill>
                  <a:schemeClr val="bg1">
                    <a:lumMod val="25000"/>
                  </a:schemeClr>
                </a:solidFill>
                <a:latin typeface="+mn-lt"/>
              </a:defRPr>
            </a:lvl4pPr>
            <a:lvl5pPr>
              <a:defRPr sz="1800">
                <a:solidFill>
                  <a:schemeClr val="bg1">
                    <a:lumMod val="25000"/>
                  </a:schemeClr>
                </a:solidFill>
                <a:latin typeface="+mn-lt"/>
              </a:defRPr>
            </a:lvl5pPr>
            <a:lvl6pPr>
              <a:defRPr sz="1800"/>
            </a:lvl6pPr>
            <a:lvl7pPr>
              <a:defRPr sz="1800"/>
            </a:lvl7pPr>
            <a:lvl8pPr>
              <a:defRPr sz="1800"/>
            </a:lvl8pPr>
            <a:lvl9pPr>
              <a:defRPr sz="1800"/>
            </a:lvl9pPr>
          </a:lstStyle>
          <a:p>
            <a:pPr lvl="0"/>
            <a:r>
              <a:rPr lang="en-US"/>
              <a:t>Click to edit Master text styles</a:t>
            </a:r>
          </a:p>
        </p:txBody>
      </p:sp>
      <p:sp>
        <p:nvSpPr>
          <p:cNvPr id="4" name="Content Placeholder 3"/>
          <p:cNvSpPr>
            <a:spLocks noGrp="1"/>
          </p:cNvSpPr>
          <p:nvPr>
            <p:ph sz="half" idx="2"/>
          </p:nvPr>
        </p:nvSpPr>
        <p:spPr>
          <a:xfrm>
            <a:off x="6059749" y="1179832"/>
            <a:ext cx="1601756" cy="1435734"/>
          </a:xfrm>
        </p:spPr>
        <p:txBody>
          <a:bodyPr/>
          <a:lstStyle>
            <a:lvl1pPr>
              <a:defRPr sz="1800">
                <a:solidFill>
                  <a:schemeClr val="tx2"/>
                </a:solidFill>
                <a:latin typeface="Futura Std Book" pitchFamily="34" charset="0"/>
              </a:defRPr>
            </a:lvl1pPr>
            <a:lvl2pPr>
              <a:defRPr sz="1800">
                <a:solidFill>
                  <a:schemeClr val="tx2"/>
                </a:solidFill>
                <a:latin typeface="+mn-lt"/>
              </a:defRPr>
            </a:lvl2pPr>
            <a:lvl3pPr>
              <a:defRPr sz="1800">
                <a:solidFill>
                  <a:schemeClr val="tx2"/>
                </a:solidFill>
                <a:latin typeface="+mn-lt"/>
              </a:defRPr>
            </a:lvl3pPr>
            <a:lvl4pPr>
              <a:defRPr sz="1800">
                <a:solidFill>
                  <a:schemeClr val="bg1">
                    <a:lumMod val="25000"/>
                  </a:schemeClr>
                </a:solidFill>
                <a:latin typeface="+mn-lt"/>
              </a:defRPr>
            </a:lvl4pPr>
            <a:lvl5pPr>
              <a:defRPr sz="1800">
                <a:solidFill>
                  <a:schemeClr val="bg1">
                    <a:lumMod val="25000"/>
                  </a:schemeClr>
                </a:solidFill>
                <a:latin typeface="+mn-lt"/>
              </a:defRPr>
            </a:lvl5pPr>
            <a:lvl6pPr>
              <a:defRPr sz="1800"/>
            </a:lvl6pPr>
            <a:lvl7pPr>
              <a:defRPr sz="1800"/>
            </a:lvl7pPr>
            <a:lvl8pPr>
              <a:defRPr sz="1800"/>
            </a:lvl8pPr>
            <a:lvl9pPr>
              <a:defRPr sz="1800"/>
            </a:lvl9pPr>
          </a:lstStyle>
          <a:p>
            <a:pPr lvl="0"/>
            <a:r>
              <a:rPr lang="en-US"/>
              <a:t>Click to edit Master text styles</a:t>
            </a:r>
          </a:p>
        </p:txBody>
      </p:sp>
      <p:sp>
        <p:nvSpPr>
          <p:cNvPr id="5" name="Content Placeholder 2"/>
          <p:cNvSpPr>
            <a:spLocks noGrp="1"/>
          </p:cNvSpPr>
          <p:nvPr>
            <p:ph idx="10"/>
          </p:nvPr>
        </p:nvSpPr>
        <p:spPr>
          <a:xfrm>
            <a:off x="1213521" y="2735378"/>
            <a:ext cx="1621006" cy="556314"/>
          </a:xfrm>
        </p:spPr>
        <p:txBody>
          <a:bodyPr anchor="b" anchorCtr="0">
            <a:noAutofit/>
          </a:bodyPr>
          <a:lstStyle>
            <a:lvl1pPr marL="0" indent="0" algn="l">
              <a:lnSpc>
                <a:spcPct val="90000"/>
              </a:lnSpc>
              <a:buNone/>
              <a:defRPr sz="1200" b="1">
                <a:solidFill>
                  <a:srgbClr val="000000"/>
                </a:solidFill>
                <a:latin typeface="Futura Std Book" pitchFamily="34" charset="0"/>
              </a:defRPr>
            </a:lvl1pPr>
          </a:lstStyle>
          <a:p>
            <a:pPr lvl="0"/>
            <a:r>
              <a:rPr lang="en-US"/>
              <a:t>Click to edit Master text styles</a:t>
            </a:r>
          </a:p>
        </p:txBody>
      </p:sp>
      <p:sp>
        <p:nvSpPr>
          <p:cNvPr id="6" name="Content Placeholder 7"/>
          <p:cNvSpPr>
            <a:spLocks noGrp="1"/>
          </p:cNvSpPr>
          <p:nvPr>
            <p:ph sz="quarter" idx="13"/>
          </p:nvPr>
        </p:nvSpPr>
        <p:spPr>
          <a:xfrm>
            <a:off x="1219153" y="3376650"/>
            <a:ext cx="1622382" cy="570572"/>
          </a:xfrm>
        </p:spPr>
        <p:txBody>
          <a:bodyPr/>
          <a:lstStyle>
            <a:lvl1pPr marL="0" indent="0">
              <a:buNone/>
              <a:defRPr sz="1050">
                <a:solidFill>
                  <a:schemeClr val="accent6"/>
                </a:solidFill>
                <a:latin typeface="Futura Std Book" pitchFamily="34" charset="0"/>
              </a:defRPr>
            </a:lvl1pPr>
            <a:lvl2pPr marL="182880" indent="0">
              <a:buNone/>
              <a:defRPr>
                <a:solidFill>
                  <a:schemeClr val="bg1"/>
                </a:solidFill>
              </a:defRPr>
            </a:lvl2pPr>
            <a:lvl3pPr marL="36576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9" name="Content Placeholder 3"/>
          <p:cNvSpPr>
            <a:spLocks noGrp="1"/>
          </p:cNvSpPr>
          <p:nvPr>
            <p:ph sz="half" idx="16"/>
          </p:nvPr>
        </p:nvSpPr>
        <p:spPr>
          <a:xfrm>
            <a:off x="3639997" y="1179832"/>
            <a:ext cx="1601756" cy="1435734"/>
          </a:xfrm>
        </p:spPr>
        <p:txBody>
          <a:bodyPr/>
          <a:lstStyle>
            <a:lvl1pPr>
              <a:defRPr sz="1800">
                <a:solidFill>
                  <a:schemeClr val="tx2"/>
                </a:solidFill>
                <a:latin typeface="Futura Std Book" pitchFamily="34" charset="0"/>
              </a:defRPr>
            </a:lvl1pPr>
            <a:lvl2pPr>
              <a:defRPr sz="1800">
                <a:solidFill>
                  <a:schemeClr val="tx2"/>
                </a:solidFill>
                <a:latin typeface="+mn-lt"/>
              </a:defRPr>
            </a:lvl2pPr>
            <a:lvl3pPr>
              <a:defRPr sz="1800">
                <a:solidFill>
                  <a:schemeClr val="tx2"/>
                </a:solidFill>
                <a:latin typeface="+mn-lt"/>
              </a:defRPr>
            </a:lvl3pPr>
            <a:lvl4pPr>
              <a:defRPr sz="1800">
                <a:solidFill>
                  <a:schemeClr val="bg1">
                    <a:lumMod val="25000"/>
                  </a:schemeClr>
                </a:solidFill>
                <a:latin typeface="+mn-lt"/>
              </a:defRPr>
            </a:lvl4pPr>
            <a:lvl5pPr>
              <a:defRPr sz="1800">
                <a:solidFill>
                  <a:schemeClr val="bg1">
                    <a:lumMod val="25000"/>
                  </a:schemeClr>
                </a:solidFill>
                <a:latin typeface="+mn-lt"/>
              </a:defRPr>
            </a:lvl5pPr>
            <a:lvl6pPr>
              <a:defRPr sz="1800"/>
            </a:lvl6pPr>
            <a:lvl7pPr>
              <a:defRPr sz="1800"/>
            </a:lvl7pPr>
            <a:lvl8pPr>
              <a:defRPr sz="1800"/>
            </a:lvl8pPr>
            <a:lvl9pPr>
              <a:defRPr sz="1800"/>
            </a:lvl9pPr>
          </a:lstStyle>
          <a:p>
            <a:pPr lvl="0"/>
            <a:r>
              <a:rPr lang="en-US"/>
              <a:t>Click to edit Master text styles</a:t>
            </a:r>
          </a:p>
        </p:txBody>
      </p:sp>
      <p:sp>
        <p:nvSpPr>
          <p:cNvPr id="10" name="Content Placeholder 2"/>
          <p:cNvSpPr>
            <a:spLocks noGrp="1"/>
          </p:cNvSpPr>
          <p:nvPr>
            <p:ph idx="17"/>
          </p:nvPr>
        </p:nvSpPr>
        <p:spPr>
          <a:xfrm>
            <a:off x="3635276" y="2735378"/>
            <a:ext cx="1621006" cy="556314"/>
          </a:xfrm>
        </p:spPr>
        <p:txBody>
          <a:bodyPr anchor="b" anchorCtr="0">
            <a:noAutofit/>
          </a:bodyPr>
          <a:lstStyle>
            <a:lvl1pPr marL="0" indent="0" algn="l">
              <a:lnSpc>
                <a:spcPct val="90000"/>
              </a:lnSpc>
              <a:buNone/>
              <a:defRPr sz="1200" b="1">
                <a:solidFill>
                  <a:srgbClr val="000000"/>
                </a:solidFill>
                <a:latin typeface="Futura Std Book" pitchFamily="34" charset="0"/>
              </a:defRPr>
            </a:lvl1pPr>
          </a:lstStyle>
          <a:p>
            <a:pPr lvl="0"/>
            <a:r>
              <a:rPr lang="en-US"/>
              <a:t>Click to edit Master text styles</a:t>
            </a:r>
          </a:p>
        </p:txBody>
      </p:sp>
      <p:sp>
        <p:nvSpPr>
          <p:cNvPr id="11" name="Content Placeholder 7"/>
          <p:cNvSpPr>
            <a:spLocks noGrp="1"/>
          </p:cNvSpPr>
          <p:nvPr>
            <p:ph sz="quarter" idx="18"/>
          </p:nvPr>
        </p:nvSpPr>
        <p:spPr>
          <a:xfrm>
            <a:off x="3640908" y="3376650"/>
            <a:ext cx="1622382" cy="570572"/>
          </a:xfrm>
        </p:spPr>
        <p:txBody>
          <a:bodyPr/>
          <a:lstStyle>
            <a:lvl1pPr marL="0" indent="0">
              <a:buNone/>
              <a:defRPr sz="1050">
                <a:solidFill>
                  <a:schemeClr val="accent6"/>
                </a:solidFill>
                <a:latin typeface="Futura Std Book" pitchFamily="34" charset="0"/>
              </a:defRPr>
            </a:lvl1pPr>
            <a:lvl2pPr marL="182880" indent="0">
              <a:buNone/>
              <a:defRPr>
                <a:solidFill>
                  <a:schemeClr val="bg1"/>
                </a:solidFill>
              </a:defRPr>
            </a:lvl2pPr>
            <a:lvl3pPr marL="36576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12" name="Content Placeholder 2"/>
          <p:cNvSpPr>
            <a:spLocks noGrp="1"/>
          </p:cNvSpPr>
          <p:nvPr>
            <p:ph idx="19"/>
          </p:nvPr>
        </p:nvSpPr>
        <p:spPr>
          <a:xfrm>
            <a:off x="6054791" y="2735378"/>
            <a:ext cx="1621006" cy="556314"/>
          </a:xfrm>
        </p:spPr>
        <p:txBody>
          <a:bodyPr anchor="b" anchorCtr="0">
            <a:noAutofit/>
          </a:bodyPr>
          <a:lstStyle>
            <a:lvl1pPr marL="0" indent="0" algn="l">
              <a:lnSpc>
                <a:spcPct val="90000"/>
              </a:lnSpc>
              <a:buNone/>
              <a:defRPr sz="1200" b="1">
                <a:solidFill>
                  <a:srgbClr val="000000"/>
                </a:solidFill>
                <a:latin typeface="Futura Std Book" pitchFamily="34" charset="0"/>
              </a:defRPr>
            </a:lvl1pPr>
          </a:lstStyle>
          <a:p>
            <a:pPr lvl="0"/>
            <a:r>
              <a:rPr lang="en-US"/>
              <a:t>Click to edit Master text styles</a:t>
            </a:r>
          </a:p>
        </p:txBody>
      </p:sp>
      <p:sp>
        <p:nvSpPr>
          <p:cNvPr id="13" name="Content Placeholder 7"/>
          <p:cNvSpPr>
            <a:spLocks noGrp="1"/>
          </p:cNvSpPr>
          <p:nvPr>
            <p:ph sz="quarter" idx="20"/>
          </p:nvPr>
        </p:nvSpPr>
        <p:spPr>
          <a:xfrm>
            <a:off x="6060423" y="3376650"/>
            <a:ext cx="1622382" cy="570572"/>
          </a:xfrm>
        </p:spPr>
        <p:txBody>
          <a:bodyPr/>
          <a:lstStyle>
            <a:lvl1pPr marL="0" indent="0">
              <a:buNone/>
              <a:defRPr sz="1050">
                <a:solidFill>
                  <a:schemeClr val="accent6"/>
                </a:solidFill>
                <a:latin typeface="Futura Std Book" pitchFamily="34" charset="0"/>
              </a:defRPr>
            </a:lvl1pPr>
            <a:lvl2pPr marL="182880" indent="0">
              <a:buNone/>
              <a:defRPr>
                <a:solidFill>
                  <a:schemeClr val="bg1"/>
                </a:solidFill>
              </a:defRPr>
            </a:lvl2pPr>
            <a:lvl3pPr marL="36576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680167670"/>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ur_Presen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853386" y="1189171"/>
            <a:ext cx="1580312" cy="1417058"/>
          </a:xfrm>
        </p:spPr>
        <p:txBody>
          <a:bodyPr/>
          <a:lstStyle>
            <a:lvl1pPr>
              <a:defRPr sz="1800">
                <a:solidFill>
                  <a:schemeClr val="tx2"/>
                </a:solidFill>
                <a:latin typeface="Futura Std Book" pitchFamily="34" charset="0"/>
              </a:defRPr>
            </a:lvl1pPr>
            <a:lvl2pPr>
              <a:defRPr sz="1800">
                <a:solidFill>
                  <a:schemeClr val="tx2"/>
                </a:solidFill>
                <a:latin typeface="+mn-lt"/>
              </a:defRPr>
            </a:lvl2pPr>
            <a:lvl3pPr>
              <a:defRPr sz="1800">
                <a:solidFill>
                  <a:schemeClr val="tx2"/>
                </a:solidFill>
                <a:latin typeface="+mn-lt"/>
              </a:defRPr>
            </a:lvl3pPr>
            <a:lvl4pPr marL="1371600" indent="0">
              <a:buNone/>
              <a:defRPr sz="1800">
                <a:solidFill>
                  <a:schemeClr val="bg1">
                    <a:lumMod val="25000"/>
                  </a:schemeClr>
                </a:solidFill>
                <a:latin typeface="+mn-lt"/>
              </a:defRPr>
            </a:lvl4pPr>
            <a:lvl5pPr>
              <a:defRPr sz="1800">
                <a:solidFill>
                  <a:schemeClr val="bg1">
                    <a:lumMod val="25000"/>
                  </a:schemeClr>
                </a:solidFill>
                <a:latin typeface="+mn-lt"/>
              </a:defRPr>
            </a:lvl5pPr>
            <a:lvl6pPr>
              <a:defRPr sz="1800"/>
            </a:lvl6pPr>
            <a:lvl7pPr>
              <a:defRPr sz="1800"/>
            </a:lvl7pPr>
            <a:lvl8pPr>
              <a:defRPr sz="1800"/>
            </a:lvl8pPr>
            <a:lvl9pPr>
              <a:defRPr sz="1800"/>
            </a:lvl9pPr>
          </a:lstStyle>
          <a:p>
            <a:pPr lvl="0"/>
            <a:r>
              <a:rPr lang="en-US"/>
              <a:t>Click to edit Master text styles</a:t>
            </a:r>
          </a:p>
        </p:txBody>
      </p:sp>
      <p:sp>
        <p:nvSpPr>
          <p:cNvPr id="4" name="Content Placeholder 3"/>
          <p:cNvSpPr>
            <a:spLocks noGrp="1"/>
          </p:cNvSpPr>
          <p:nvPr>
            <p:ph sz="half" idx="2"/>
          </p:nvPr>
        </p:nvSpPr>
        <p:spPr>
          <a:xfrm>
            <a:off x="6857346" y="1189171"/>
            <a:ext cx="1580920" cy="1417056"/>
          </a:xfrm>
        </p:spPr>
        <p:txBody>
          <a:bodyPr/>
          <a:lstStyle>
            <a:lvl1pPr>
              <a:defRPr sz="1800">
                <a:solidFill>
                  <a:schemeClr val="tx2"/>
                </a:solidFill>
                <a:latin typeface="Futura Std Book" pitchFamily="34" charset="0"/>
              </a:defRPr>
            </a:lvl1pPr>
            <a:lvl2pPr>
              <a:defRPr sz="1800">
                <a:solidFill>
                  <a:schemeClr val="tx2"/>
                </a:solidFill>
                <a:latin typeface="+mn-lt"/>
              </a:defRPr>
            </a:lvl2pPr>
            <a:lvl3pPr>
              <a:defRPr sz="1800">
                <a:solidFill>
                  <a:schemeClr val="tx2"/>
                </a:solidFill>
                <a:latin typeface="+mn-lt"/>
              </a:defRPr>
            </a:lvl3pPr>
            <a:lvl4pPr>
              <a:defRPr sz="1800">
                <a:solidFill>
                  <a:schemeClr val="bg1">
                    <a:lumMod val="25000"/>
                  </a:schemeClr>
                </a:solidFill>
                <a:latin typeface="+mn-lt"/>
              </a:defRPr>
            </a:lvl4pPr>
            <a:lvl5pPr>
              <a:defRPr sz="1800">
                <a:solidFill>
                  <a:schemeClr val="bg1">
                    <a:lumMod val="25000"/>
                  </a:schemeClr>
                </a:solidFill>
                <a:latin typeface="+mn-lt"/>
              </a:defRPr>
            </a:lvl5pPr>
            <a:lvl6pPr>
              <a:defRPr sz="1800"/>
            </a:lvl6pPr>
            <a:lvl7pPr>
              <a:defRPr sz="1800"/>
            </a:lvl7pPr>
            <a:lvl8pPr>
              <a:defRPr sz="1800"/>
            </a:lvl8pPr>
            <a:lvl9pPr>
              <a:defRPr sz="1800"/>
            </a:lvl9pPr>
          </a:lstStyle>
          <a:p>
            <a:pPr lvl="0"/>
            <a:r>
              <a:rPr lang="en-US"/>
              <a:t>Click to edit Master text styles</a:t>
            </a:r>
          </a:p>
        </p:txBody>
      </p:sp>
      <p:sp>
        <p:nvSpPr>
          <p:cNvPr id="5" name="Content Placeholder 2"/>
          <p:cNvSpPr>
            <a:spLocks noGrp="1"/>
          </p:cNvSpPr>
          <p:nvPr>
            <p:ph idx="10"/>
          </p:nvPr>
        </p:nvSpPr>
        <p:spPr>
          <a:xfrm>
            <a:off x="2846130" y="2691288"/>
            <a:ext cx="1599920" cy="549078"/>
          </a:xfrm>
        </p:spPr>
        <p:txBody>
          <a:bodyPr anchor="b" anchorCtr="0">
            <a:noAutofit/>
          </a:bodyPr>
          <a:lstStyle>
            <a:lvl1pPr marL="0" indent="0" algn="l">
              <a:lnSpc>
                <a:spcPct val="90000"/>
              </a:lnSpc>
              <a:buNone/>
              <a:defRPr sz="1200" b="1">
                <a:solidFill>
                  <a:srgbClr val="000000"/>
                </a:solidFill>
                <a:latin typeface="Futura Std Book" pitchFamily="34" charset="0"/>
              </a:defRPr>
            </a:lvl1pPr>
          </a:lstStyle>
          <a:p>
            <a:pPr lvl="0"/>
            <a:r>
              <a:rPr lang="en-US"/>
              <a:t>Click to edit Master text styles</a:t>
            </a:r>
          </a:p>
        </p:txBody>
      </p:sp>
      <p:sp>
        <p:nvSpPr>
          <p:cNvPr id="6" name="Content Placeholder 7"/>
          <p:cNvSpPr>
            <a:spLocks noGrp="1"/>
          </p:cNvSpPr>
          <p:nvPr>
            <p:ph sz="quarter" idx="13"/>
          </p:nvPr>
        </p:nvSpPr>
        <p:spPr>
          <a:xfrm>
            <a:off x="2851771" y="3332654"/>
            <a:ext cx="1601278" cy="563148"/>
          </a:xfrm>
        </p:spPr>
        <p:txBody>
          <a:bodyPr/>
          <a:lstStyle>
            <a:lvl1pPr marL="0" indent="0">
              <a:buNone/>
              <a:defRPr sz="1050">
                <a:solidFill>
                  <a:schemeClr val="accent6"/>
                </a:solidFill>
                <a:latin typeface="Futura Std Book" pitchFamily="34" charset="0"/>
              </a:defRPr>
            </a:lvl1pPr>
            <a:lvl2pPr marL="182880" indent="0">
              <a:buNone/>
              <a:defRPr>
                <a:solidFill>
                  <a:schemeClr val="bg1"/>
                </a:solidFill>
              </a:defRPr>
            </a:lvl2pPr>
            <a:lvl3pPr marL="36576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9" name="Content Placeholder 3"/>
          <p:cNvSpPr>
            <a:spLocks noGrp="1"/>
          </p:cNvSpPr>
          <p:nvPr>
            <p:ph sz="half" idx="16"/>
          </p:nvPr>
        </p:nvSpPr>
        <p:spPr>
          <a:xfrm>
            <a:off x="4851062" y="1189171"/>
            <a:ext cx="1580920" cy="1417056"/>
          </a:xfrm>
        </p:spPr>
        <p:txBody>
          <a:bodyPr/>
          <a:lstStyle>
            <a:lvl1pPr>
              <a:defRPr sz="1800">
                <a:solidFill>
                  <a:schemeClr val="tx2"/>
                </a:solidFill>
                <a:latin typeface="Futura Std Book" pitchFamily="34" charset="0"/>
              </a:defRPr>
            </a:lvl1pPr>
            <a:lvl2pPr>
              <a:defRPr sz="1800">
                <a:solidFill>
                  <a:schemeClr val="tx2"/>
                </a:solidFill>
                <a:latin typeface="+mn-lt"/>
              </a:defRPr>
            </a:lvl2pPr>
            <a:lvl3pPr>
              <a:defRPr sz="1800">
                <a:solidFill>
                  <a:schemeClr val="tx2"/>
                </a:solidFill>
                <a:latin typeface="+mn-lt"/>
              </a:defRPr>
            </a:lvl3pPr>
            <a:lvl4pPr>
              <a:defRPr sz="1800">
                <a:solidFill>
                  <a:schemeClr val="bg1">
                    <a:lumMod val="25000"/>
                  </a:schemeClr>
                </a:solidFill>
                <a:latin typeface="+mn-lt"/>
              </a:defRPr>
            </a:lvl4pPr>
            <a:lvl5pPr>
              <a:defRPr sz="1800">
                <a:solidFill>
                  <a:schemeClr val="bg1">
                    <a:lumMod val="25000"/>
                  </a:schemeClr>
                </a:solidFill>
                <a:latin typeface="+mn-lt"/>
              </a:defRPr>
            </a:lvl5pPr>
            <a:lvl6pPr>
              <a:defRPr sz="1800"/>
            </a:lvl6pPr>
            <a:lvl7pPr>
              <a:defRPr sz="1800"/>
            </a:lvl7pPr>
            <a:lvl8pPr>
              <a:defRPr sz="1800"/>
            </a:lvl8pPr>
            <a:lvl9pPr>
              <a:defRPr sz="1800"/>
            </a:lvl9pPr>
          </a:lstStyle>
          <a:p>
            <a:pPr lvl="0"/>
            <a:r>
              <a:rPr lang="en-US"/>
              <a:t>Click to edit Master text styles</a:t>
            </a:r>
          </a:p>
        </p:txBody>
      </p:sp>
      <p:sp>
        <p:nvSpPr>
          <p:cNvPr id="10" name="Content Placeholder 2"/>
          <p:cNvSpPr>
            <a:spLocks noGrp="1"/>
          </p:cNvSpPr>
          <p:nvPr>
            <p:ph idx="17"/>
          </p:nvPr>
        </p:nvSpPr>
        <p:spPr>
          <a:xfrm>
            <a:off x="4846466" y="2691288"/>
            <a:ext cx="1599920" cy="549078"/>
          </a:xfrm>
        </p:spPr>
        <p:txBody>
          <a:bodyPr anchor="b" anchorCtr="0">
            <a:noAutofit/>
          </a:bodyPr>
          <a:lstStyle>
            <a:lvl1pPr marL="0" indent="0" algn="l">
              <a:lnSpc>
                <a:spcPct val="90000"/>
              </a:lnSpc>
              <a:buNone/>
              <a:defRPr sz="1200" b="1">
                <a:solidFill>
                  <a:srgbClr val="000000"/>
                </a:solidFill>
                <a:latin typeface="Futura Std Book" pitchFamily="34" charset="0"/>
              </a:defRPr>
            </a:lvl1pPr>
          </a:lstStyle>
          <a:p>
            <a:pPr lvl="0"/>
            <a:r>
              <a:rPr lang="en-US"/>
              <a:t>Click to edit Master text styles</a:t>
            </a:r>
          </a:p>
        </p:txBody>
      </p:sp>
      <p:sp>
        <p:nvSpPr>
          <p:cNvPr id="11" name="Content Placeholder 7"/>
          <p:cNvSpPr>
            <a:spLocks noGrp="1"/>
          </p:cNvSpPr>
          <p:nvPr>
            <p:ph sz="quarter" idx="18"/>
          </p:nvPr>
        </p:nvSpPr>
        <p:spPr>
          <a:xfrm>
            <a:off x="4852107" y="3332654"/>
            <a:ext cx="1601278" cy="563148"/>
          </a:xfrm>
        </p:spPr>
        <p:txBody>
          <a:bodyPr/>
          <a:lstStyle>
            <a:lvl1pPr marL="0" indent="0">
              <a:buNone/>
              <a:defRPr sz="1050">
                <a:solidFill>
                  <a:schemeClr val="accent6"/>
                </a:solidFill>
                <a:latin typeface="Futura Std Book" pitchFamily="34" charset="0"/>
              </a:defRPr>
            </a:lvl1pPr>
            <a:lvl2pPr marL="182880" indent="0">
              <a:buNone/>
              <a:defRPr>
                <a:solidFill>
                  <a:schemeClr val="bg1"/>
                </a:solidFill>
              </a:defRPr>
            </a:lvl2pPr>
            <a:lvl3pPr marL="36576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12" name="Content Placeholder 2"/>
          <p:cNvSpPr>
            <a:spLocks noGrp="1"/>
          </p:cNvSpPr>
          <p:nvPr>
            <p:ph idx="19"/>
          </p:nvPr>
        </p:nvSpPr>
        <p:spPr>
          <a:xfrm>
            <a:off x="6852513" y="2691288"/>
            <a:ext cx="1599920" cy="549078"/>
          </a:xfrm>
        </p:spPr>
        <p:txBody>
          <a:bodyPr anchor="b" anchorCtr="0">
            <a:noAutofit/>
          </a:bodyPr>
          <a:lstStyle>
            <a:lvl1pPr marL="0" indent="0" algn="l">
              <a:lnSpc>
                <a:spcPct val="90000"/>
              </a:lnSpc>
              <a:buNone/>
              <a:defRPr sz="1200" b="1">
                <a:solidFill>
                  <a:srgbClr val="000000"/>
                </a:solidFill>
                <a:latin typeface="Futura Std Book" pitchFamily="34" charset="0"/>
              </a:defRPr>
            </a:lvl1pPr>
          </a:lstStyle>
          <a:p>
            <a:pPr lvl="0"/>
            <a:r>
              <a:rPr lang="en-US"/>
              <a:t>Click to edit Master text styles</a:t>
            </a:r>
          </a:p>
        </p:txBody>
      </p:sp>
      <p:sp>
        <p:nvSpPr>
          <p:cNvPr id="13" name="Content Placeholder 7"/>
          <p:cNvSpPr>
            <a:spLocks noGrp="1"/>
          </p:cNvSpPr>
          <p:nvPr>
            <p:ph sz="quarter" idx="20"/>
          </p:nvPr>
        </p:nvSpPr>
        <p:spPr>
          <a:xfrm>
            <a:off x="6858154" y="3332654"/>
            <a:ext cx="1601278" cy="563148"/>
          </a:xfrm>
        </p:spPr>
        <p:txBody>
          <a:bodyPr/>
          <a:lstStyle>
            <a:lvl1pPr marL="0" indent="0">
              <a:buNone/>
              <a:defRPr sz="1050">
                <a:solidFill>
                  <a:schemeClr val="accent6"/>
                </a:solidFill>
                <a:latin typeface="Futura Std Book" pitchFamily="34" charset="0"/>
              </a:defRPr>
            </a:lvl1pPr>
            <a:lvl2pPr marL="182880" indent="0">
              <a:buNone/>
              <a:defRPr>
                <a:solidFill>
                  <a:schemeClr val="bg1"/>
                </a:solidFill>
              </a:defRPr>
            </a:lvl2pPr>
            <a:lvl3pPr marL="36576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14" name="Content Placeholder 2"/>
          <p:cNvSpPr>
            <a:spLocks noGrp="1"/>
          </p:cNvSpPr>
          <p:nvPr>
            <p:ph sz="half" idx="21"/>
          </p:nvPr>
        </p:nvSpPr>
        <p:spPr>
          <a:xfrm>
            <a:off x="792258" y="1189171"/>
            <a:ext cx="1580312" cy="1417058"/>
          </a:xfrm>
        </p:spPr>
        <p:txBody>
          <a:bodyPr/>
          <a:lstStyle>
            <a:lvl1pPr>
              <a:defRPr sz="1800">
                <a:solidFill>
                  <a:schemeClr val="tx2"/>
                </a:solidFill>
                <a:latin typeface="Futura Std Book" pitchFamily="34" charset="0"/>
              </a:defRPr>
            </a:lvl1pPr>
            <a:lvl2pPr>
              <a:defRPr sz="1800">
                <a:solidFill>
                  <a:schemeClr val="tx2"/>
                </a:solidFill>
                <a:latin typeface="+mn-lt"/>
              </a:defRPr>
            </a:lvl2pPr>
            <a:lvl3pPr>
              <a:defRPr sz="1800">
                <a:solidFill>
                  <a:schemeClr val="tx2"/>
                </a:solidFill>
                <a:latin typeface="+mn-lt"/>
              </a:defRPr>
            </a:lvl3pPr>
            <a:lvl4pPr marL="1371600" indent="0">
              <a:buNone/>
              <a:defRPr sz="1800">
                <a:solidFill>
                  <a:schemeClr val="bg1">
                    <a:lumMod val="25000"/>
                  </a:schemeClr>
                </a:solidFill>
                <a:latin typeface="+mn-lt"/>
              </a:defRPr>
            </a:lvl4pPr>
            <a:lvl5pPr>
              <a:defRPr sz="1800">
                <a:solidFill>
                  <a:schemeClr val="bg1">
                    <a:lumMod val="25000"/>
                  </a:schemeClr>
                </a:solidFill>
                <a:latin typeface="+mn-lt"/>
              </a:defRPr>
            </a:lvl5pPr>
            <a:lvl6pPr>
              <a:defRPr sz="1800"/>
            </a:lvl6pPr>
            <a:lvl7pPr>
              <a:defRPr sz="1800"/>
            </a:lvl7pPr>
            <a:lvl8pPr>
              <a:defRPr sz="1800"/>
            </a:lvl8pPr>
            <a:lvl9pPr>
              <a:defRPr sz="1800"/>
            </a:lvl9pPr>
          </a:lstStyle>
          <a:p>
            <a:pPr lvl="0"/>
            <a:r>
              <a:rPr lang="en-US"/>
              <a:t>Click to edit Master text styles</a:t>
            </a:r>
          </a:p>
        </p:txBody>
      </p:sp>
      <p:sp>
        <p:nvSpPr>
          <p:cNvPr id="15" name="Content Placeholder 2"/>
          <p:cNvSpPr>
            <a:spLocks noGrp="1"/>
          </p:cNvSpPr>
          <p:nvPr>
            <p:ph idx="22"/>
          </p:nvPr>
        </p:nvSpPr>
        <p:spPr>
          <a:xfrm>
            <a:off x="785002" y="2691288"/>
            <a:ext cx="1599920" cy="549078"/>
          </a:xfrm>
        </p:spPr>
        <p:txBody>
          <a:bodyPr anchor="b" anchorCtr="0">
            <a:noAutofit/>
          </a:bodyPr>
          <a:lstStyle>
            <a:lvl1pPr marL="0" indent="0" algn="l">
              <a:lnSpc>
                <a:spcPct val="90000"/>
              </a:lnSpc>
              <a:buNone/>
              <a:defRPr sz="1200" b="1">
                <a:solidFill>
                  <a:srgbClr val="000000"/>
                </a:solidFill>
                <a:latin typeface="Futura Std Book" pitchFamily="34" charset="0"/>
              </a:defRPr>
            </a:lvl1pPr>
          </a:lstStyle>
          <a:p>
            <a:pPr lvl="0"/>
            <a:r>
              <a:rPr lang="en-US"/>
              <a:t>Click to edit Master text styles</a:t>
            </a:r>
          </a:p>
        </p:txBody>
      </p:sp>
      <p:sp>
        <p:nvSpPr>
          <p:cNvPr id="16" name="Content Placeholder 7"/>
          <p:cNvSpPr>
            <a:spLocks noGrp="1"/>
          </p:cNvSpPr>
          <p:nvPr>
            <p:ph sz="quarter" idx="23"/>
          </p:nvPr>
        </p:nvSpPr>
        <p:spPr>
          <a:xfrm>
            <a:off x="790643" y="3332654"/>
            <a:ext cx="1601278" cy="563148"/>
          </a:xfrm>
        </p:spPr>
        <p:txBody>
          <a:bodyPr/>
          <a:lstStyle>
            <a:lvl1pPr marL="0" indent="0">
              <a:buNone/>
              <a:defRPr sz="1050">
                <a:solidFill>
                  <a:schemeClr val="accent6"/>
                </a:solidFill>
                <a:latin typeface="Futura Std Book" pitchFamily="34" charset="0"/>
              </a:defRPr>
            </a:lvl1pPr>
            <a:lvl2pPr marL="182880" indent="0">
              <a:buNone/>
              <a:defRPr>
                <a:solidFill>
                  <a:schemeClr val="bg1"/>
                </a:solidFill>
              </a:defRPr>
            </a:lvl2pPr>
            <a:lvl3pPr marL="36576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047391099"/>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38144" y="2448226"/>
            <a:ext cx="2771683" cy="2183306"/>
          </a:xfrm>
        </p:spPr>
        <p:txBody>
          <a:bodyPr/>
          <a:lstStyle>
            <a:lvl1pPr>
              <a:spcAft>
                <a:spcPts val="400"/>
              </a:spcAft>
              <a:defRPr sz="1600">
                <a:solidFill>
                  <a:schemeClr val="tx1"/>
                </a:solidFill>
                <a:latin typeface="Futura Std Book" pitchFamily="34" charset="0"/>
              </a:defRPr>
            </a:lvl1pPr>
            <a:lvl2pPr>
              <a:spcAft>
                <a:spcPts val="400"/>
              </a:spcAft>
              <a:defRPr sz="1600">
                <a:solidFill>
                  <a:schemeClr val="tx1"/>
                </a:solidFill>
                <a:latin typeface="Futura Std Book" pitchFamily="34" charset="0"/>
              </a:defRPr>
            </a:lvl2pPr>
            <a:lvl3pPr>
              <a:spcAft>
                <a:spcPts val="400"/>
              </a:spcAft>
              <a:defRPr sz="1400">
                <a:solidFill>
                  <a:schemeClr val="tx1"/>
                </a:solidFill>
                <a:latin typeface="Futura Std Book" pitchFamily="34" charset="0"/>
              </a:defRPr>
            </a:lvl3pPr>
            <a:lvl4pPr marL="1371600" indent="0">
              <a:buNone/>
              <a:defRPr sz="1800">
                <a:solidFill>
                  <a:schemeClr val="bg1">
                    <a:lumMod val="25000"/>
                  </a:schemeClr>
                </a:solidFill>
                <a:latin typeface="+mn-lt"/>
              </a:defRPr>
            </a:lvl4pPr>
            <a:lvl5pPr>
              <a:defRPr sz="1800">
                <a:solidFill>
                  <a:schemeClr val="bg1">
                    <a:lumMod val="25000"/>
                  </a:schemeClr>
                </a:solidFill>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3186973" y="2448226"/>
            <a:ext cx="2772076" cy="2183306"/>
          </a:xfrm>
        </p:spPr>
        <p:txBody>
          <a:bodyPr/>
          <a:lstStyle>
            <a:lvl1pPr>
              <a:spcAft>
                <a:spcPts val="400"/>
              </a:spcAft>
              <a:defRPr sz="1600">
                <a:solidFill>
                  <a:schemeClr val="tx1"/>
                </a:solidFill>
                <a:latin typeface="Futura Std Book" pitchFamily="34" charset="0"/>
              </a:defRPr>
            </a:lvl1pPr>
            <a:lvl2pPr>
              <a:spcAft>
                <a:spcPts val="400"/>
              </a:spcAft>
              <a:defRPr sz="1600">
                <a:solidFill>
                  <a:schemeClr val="tx1"/>
                </a:solidFill>
                <a:latin typeface="Futura Std Book" pitchFamily="34" charset="0"/>
              </a:defRPr>
            </a:lvl2pPr>
            <a:lvl3pPr>
              <a:spcAft>
                <a:spcPts val="400"/>
              </a:spcAft>
              <a:defRPr sz="1400">
                <a:solidFill>
                  <a:schemeClr val="tx1"/>
                </a:solidFill>
                <a:latin typeface="Futura Std Book" pitchFamily="34" charset="0"/>
              </a:defRPr>
            </a:lvl3pPr>
            <a:lvl4pPr>
              <a:defRPr sz="1800">
                <a:solidFill>
                  <a:schemeClr val="bg1">
                    <a:lumMod val="25000"/>
                  </a:schemeClr>
                </a:solidFill>
                <a:latin typeface="+mn-lt"/>
              </a:defRPr>
            </a:lvl4pPr>
            <a:lvl5pPr>
              <a:defRPr sz="1800">
                <a:solidFill>
                  <a:schemeClr val="bg1">
                    <a:lumMod val="25000"/>
                  </a:schemeClr>
                </a:solidFill>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6" name="Title 5"/>
          <p:cNvSpPr>
            <a:spLocks noGrp="1"/>
          </p:cNvSpPr>
          <p:nvPr>
            <p:ph type="title"/>
          </p:nvPr>
        </p:nvSpPr>
        <p:spPr/>
        <p:txBody>
          <a:bodyPr/>
          <a:lstStyle>
            <a:lvl1pPr>
              <a:defRPr sz="2400" b="1">
                <a:latin typeface="Futura Std Book" pitchFamily="34" charset="0"/>
              </a:defRPr>
            </a:lvl1pPr>
          </a:lstStyle>
          <a:p>
            <a:r>
              <a:rPr lang="en-US"/>
              <a:t>Click to edit Master title style</a:t>
            </a:r>
            <a:endParaRPr lang="en-US" dirty="0"/>
          </a:p>
        </p:txBody>
      </p:sp>
      <p:sp>
        <p:nvSpPr>
          <p:cNvPr id="10" name="Content Placeholder 2"/>
          <p:cNvSpPr>
            <a:spLocks noGrp="1"/>
          </p:cNvSpPr>
          <p:nvPr>
            <p:ph sz="half" idx="13"/>
          </p:nvPr>
        </p:nvSpPr>
        <p:spPr>
          <a:xfrm>
            <a:off x="6041605" y="2448226"/>
            <a:ext cx="2770615" cy="2183306"/>
          </a:xfrm>
        </p:spPr>
        <p:txBody>
          <a:bodyPr/>
          <a:lstStyle>
            <a:lvl1pPr>
              <a:spcAft>
                <a:spcPts val="400"/>
              </a:spcAft>
              <a:defRPr sz="1600">
                <a:solidFill>
                  <a:schemeClr val="tx1"/>
                </a:solidFill>
                <a:latin typeface="Futura Std Book" pitchFamily="34" charset="0"/>
              </a:defRPr>
            </a:lvl1pPr>
            <a:lvl2pPr>
              <a:spcAft>
                <a:spcPts val="400"/>
              </a:spcAft>
              <a:defRPr sz="1600">
                <a:solidFill>
                  <a:schemeClr val="tx1"/>
                </a:solidFill>
                <a:latin typeface="Futura Std Book" pitchFamily="34" charset="0"/>
              </a:defRPr>
            </a:lvl2pPr>
            <a:lvl3pPr>
              <a:spcAft>
                <a:spcPts val="400"/>
              </a:spcAft>
              <a:defRPr sz="1400">
                <a:solidFill>
                  <a:schemeClr val="tx1"/>
                </a:solidFill>
                <a:latin typeface="Futura Std Book" pitchFamily="34" charset="0"/>
              </a:defRPr>
            </a:lvl3pPr>
            <a:lvl4pPr marL="1371600" indent="0">
              <a:buNone/>
              <a:defRPr sz="1800">
                <a:solidFill>
                  <a:schemeClr val="bg1">
                    <a:lumMod val="25000"/>
                  </a:schemeClr>
                </a:solidFill>
                <a:latin typeface="+mn-lt"/>
              </a:defRPr>
            </a:lvl4pPr>
            <a:lvl5pPr>
              <a:defRPr sz="1800">
                <a:solidFill>
                  <a:schemeClr val="bg1">
                    <a:lumMod val="25000"/>
                  </a:schemeClr>
                </a:solidFill>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12" name="Text Placeholder 7"/>
          <p:cNvSpPr>
            <a:spLocks noGrp="1"/>
          </p:cNvSpPr>
          <p:nvPr>
            <p:ph type="body" sz="quarter" idx="18"/>
          </p:nvPr>
        </p:nvSpPr>
        <p:spPr>
          <a:xfrm>
            <a:off x="341981" y="635149"/>
            <a:ext cx="8474076" cy="363913"/>
          </a:xfrm>
        </p:spPr>
        <p:txBody>
          <a:bodyPr lIns="0" tIns="0" rIns="0" bIns="0" anchor="t" anchorCtr="0">
            <a:noAutofit/>
          </a:bodyPr>
          <a:lstStyle>
            <a:lvl1pPr marL="0" indent="0">
              <a:buNone/>
              <a:defRPr sz="2000" b="0" i="0">
                <a:solidFill>
                  <a:schemeClr val="accent5"/>
                </a:solidFill>
                <a:latin typeface="Futura Std Book" pitchFamily="34" charset="0"/>
              </a:defRPr>
            </a:lvl1pPr>
          </a:lstStyle>
          <a:p>
            <a:pPr lvl="0"/>
            <a:r>
              <a:rPr lang="en-US"/>
              <a:t>Click to edit Master text styles</a:t>
            </a:r>
          </a:p>
        </p:txBody>
      </p:sp>
    </p:spTree>
    <p:extLst>
      <p:ext uri="{BB962C8B-B14F-4D97-AF65-F5344CB8AC3E}">
        <p14:creationId xmlns:p14="http://schemas.microsoft.com/office/powerpoint/2010/main" val="2463566809"/>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339175" y="859964"/>
            <a:ext cx="8473045" cy="3781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18288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028" name="Title Placeholder 1"/>
          <p:cNvSpPr>
            <a:spLocks noGrp="1"/>
          </p:cNvSpPr>
          <p:nvPr>
            <p:ph type="title"/>
          </p:nvPr>
        </p:nvSpPr>
        <p:spPr bwMode="auto">
          <a:xfrm>
            <a:off x="341756" y="256436"/>
            <a:ext cx="8470457" cy="370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0" bIns="45720" numCol="1" anchor="t" anchorCtr="0" compatLnSpc="1">
            <a:prstTxWarp prst="textNoShape">
              <a:avLst/>
            </a:prstTxWarp>
          </a:bodyPr>
          <a:lstStyle/>
          <a:p>
            <a:pPr lvl="0"/>
            <a:r>
              <a:rPr lang="en-US"/>
              <a:t>Click to edit Master title style</a:t>
            </a:r>
            <a:endParaRPr lang="en-US" dirty="0"/>
          </a:p>
        </p:txBody>
      </p:sp>
      <p:sp>
        <p:nvSpPr>
          <p:cNvPr id="2" name="TextBox 1"/>
          <p:cNvSpPr txBox="1"/>
          <p:nvPr/>
        </p:nvSpPr>
        <p:spPr>
          <a:xfrm>
            <a:off x="9703459" y="471583"/>
            <a:ext cx="914400" cy="685800"/>
          </a:xfrm>
          <a:prstGeom prst="rect">
            <a:avLst/>
          </a:prstGeom>
          <a:noFill/>
        </p:spPr>
        <p:txBody>
          <a:bodyPr wrap="none" lIns="0" tIns="0" rIns="0" bIns="0" rtlCol="0">
            <a:noAutofit/>
          </a:bodyPr>
          <a:lstStyle/>
          <a:p>
            <a:pPr algn="l"/>
            <a:endParaRPr lang="en-US" dirty="0">
              <a:solidFill>
                <a:srgbClr val="000000"/>
              </a:solidFill>
            </a:endParaRPr>
          </a:p>
        </p:txBody>
      </p:sp>
      <p:grpSp>
        <p:nvGrpSpPr>
          <p:cNvPr id="9" name="Group 8"/>
          <p:cNvGrpSpPr>
            <a:grpSpLocks noChangeAspect="1"/>
          </p:cNvGrpSpPr>
          <p:nvPr/>
        </p:nvGrpSpPr>
        <p:grpSpPr>
          <a:xfrm>
            <a:off x="338072" y="4678401"/>
            <a:ext cx="1316991" cy="274599"/>
            <a:chOff x="2336800" y="2667000"/>
            <a:chExt cx="3098800" cy="646113"/>
          </a:xfrm>
        </p:grpSpPr>
        <p:sp>
          <p:nvSpPr>
            <p:cNvPr id="10" name="AutoShape 1"/>
            <p:cNvSpPr>
              <a:spLocks/>
            </p:cNvSpPr>
            <p:nvPr/>
          </p:nvSpPr>
          <p:spPr bwMode="auto">
            <a:xfrm>
              <a:off x="2349500" y="2857500"/>
              <a:ext cx="3086100" cy="455613"/>
            </a:xfrm>
            <a:custGeom>
              <a:avLst/>
              <a:gdLst/>
              <a:ahLst/>
              <a:cxnLst/>
              <a:rect l="0" t="0" r="r" b="b"/>
              <a:pathLst>
                <a:path w="21600" h="21599">
                  <a:moveTo>
                    <a:pt x="0" y="21169"/>
                  </a:moveTo>
                  <a:lnTo>
                    <a:pt x="679" y="21169"/>
                  </a:lnTo>
                  <a:lnTo>
                    <a:pt x="679" y="8241"/>
                  </a:lnTo>
                  <a:lnTo>
                    <a:pt x="0" y="8241"/>
                  </a:lnTo>
                  <a:lnTo>
                    <a:pt x="0" y="21169"/>
                  </a:lnTo>
                  <a:close/>
                  <a:moveTo>
                    <a:pt x="2405" y="7812"/>
                  </a:moveTo>
                  <a:cubicBezTo>
                    <a:pt x="2140" y="7812"/>
                    <a:pt x="1950" y="8341"/>
                    <a:pt x="1793" y="9904"/>
                  </a:cubicBezTo>
                  <a:lnTo>
                    <a:pt x="1786" y="9904"/>
                  </a:lnTo>
                  <a:lnTo>
                    <a:pt x="1786" y="8241"/>
                  </a:lnTo>
                  <a:lnTo>
                    <a:pt x="1107" y="8241"/>
                  </a:lnTo>
                  <a:lnTo>
                    <a:pt x="1107" y="21169"/>
                  </a:lnTo>
                  <a:lnTo>
                    <a:pt x="1786" y="21169"/>
                  </a:lnTo>
                  <a:lnTo>
                    <a:pt x="1786" y="14466"/>
                  </a:lnTo>
                  <a:cubicBezTo>
                    <a:pt x="1786" y="12853"/>
                    <a:pt x="1864" y="11467"/>
                    <a:pt x="2140" y="11467"/>
                  </a:cubicBezTo>
                  <a:cubicBezTo>
                    <a:pt x="2476" y="11467"/>
                    <a:pt x="2446" y="13635"/>
                    <a:pt x="2446" y="14869"/>
                  </a:cubicBezTo>
                  <a:lnTo>
                    <a:pt x="2446" y="21169"/>
                  </a:lnTo>
                  <a:lnTo>
                    <a:pt x="3124" y="21169"/>
                  </a:lnTo>
                  <a:lnTo>
                    <a:pt x="3124" y="13181"/>
                  </a:lnTo>
                  <a:cubicBezTo>
                    <a:pt x="3124" y="10005"/>
                    <a:pt x="2919" y="7812"/>
                    <a:pt x="2405" y="7812"/>
                  </a:cubicBezTo>
                  <a:close/>
                  <a:moveTo>
                    <a:pt x="3814" y="2067"/>
                  </a:moveTo>
                  <a:cubicBezTo>
                    <a:pt x="3628" y="3503"/>
                    <a:pt x="3620" y="4813"/>
                    <a:pt x="3620" y="6602"/>
                  </a:cubicBezTo>
                  <a:lnTo>
                    <a:pt x="3620" y="8241"/>
                  </a:lnTo>
                  <a:lnTo>
                    <a:pt x="3382" y="8241"/>
                  </a:lnTo>
                  <a:lnTo>
                    <a:pt x="3382" y="12023"/>
                  </a:lnTo>
                  <a:lnTo>
                    <a:pt x="3620" y="12023"/>
                  </a:lnTo>
                  <a:lnTo>
                    <a:pt x="3620" y="21169"/>
                  </a:lnTo>
                  <a:lnTo>
                    <a:pt x="4299" y="21169"/>
                  </a:lnTo>
                  <a:lnTo>
                    <a:pt x="4299" y="12023"/>
                  </a:lnTo>
                  <a:lnTo>
                    <a:pt x="4772" y="12023"/>
                  </a:lnTo>
                  <a:lnTo>
                    <a:pt x="4772" y="8241"/>
                  </a:lnTo>
                  <a:lnTo>
                    <a:pt x="4299" y="8241"/>
                  </a:lnTo>
                  <a:lnTo>
                    <a:pt x="4299" y="6150"/>
                  </a:lnTo>
                  <a:cubicBezTo>
                    <a:pt x="4299" y="4687"/>
                    <a:pt x="4359" y="3982"/>
                    <a:pt x="4534" y="3982"/>
                  </a:cubicBezTo>
                  <a:cubicBezTo>
                    <a:pt x="4623" y="3982"/>
                    <a:pt x="4694" y="4184"/>
                    <a:pt x="4773" y="4410"/>
                  </a:cubicBezTo>
                  <a:lnTo>
                    <a:pt x="4773" y="453"/>
                  </a:lnTo>
                  <a:cubicBezTo>
                    <a:pt x="4679" y="126"/>
                    <a:pt x="4586" y="0"/>
                    <a:pt x="4482" y="0"/>
                  </a:cubicBezTo>
                  <a:cubicBezTo>
                    <a:pt x="4225" y="-1"/>
                    <a:pt x="3982" y="731"/>
                    <a:pt x="3814" y="2067"/>
                  </a:cubicBezTo>
                  <a:close/>
                  <a:moveTo>
                    <a:pt x="5992" y="7812"/>
                  </a:moveTo>
                  <a:cubicBezTo>
                    <a:pt x="5377" y="7812"/>
                    <a:pt x="4840" y="10307"/>
                    <a:pt x="4840" y="14718"/>
                  </a:cubicBezTo>
                  <a:cubicBezTo>
                    <a:pt x="4840" y="19129"/>
                    <a:pt x="5380" y="21598"/>
                    <a:pt x="5992" y="21598"/>
                  </a:cubicBezTo>
                  <a:cubicBezTo>
                    <a:pt x="6607" y="21598"/>
                    <a:pt x="7144" y="19104"/>
                    <a:pt x="7144" y="14718"/>
                  </a:cubicBezTo>
                  <a:cubicBezTo>
                    <a:pt x="7144" y="10307"/>
                    <a:pt x="6607" y="7812"/>
                    <a:pt x="5992" y="7812"/>
                  </a:cubicBezTo>
                  <a:close/>
                  <a:moveTo>
                    <a:pt x="5992" y="17616"/>
                  </a:moveTo>
                  <a:cubicBezTo>
                    <a:pt x="5716" y="17616"/>
                    <a:pt x="5556" y="16356"/>
                    <a:pt x="5556" y="14718"/>
                  </a:cubicBezTo>
                  <a:cubicBezTo>
                    <a:pt x="5556" y="13130"/>
                    <a:pt x="5716" y="11794"/>
                    <a:pt x="5992" y="11794"/>
                  </a:cubicBezTo>
                  <a:cubicBezTo>
                    <a:pt x="6268" y="11794"/>
                    <a:pt x="6428" y="13131"/>
                    <a:pt x="6428" y="14718"/>
                  </a:cubicBezTo>
                  <a:cubicBezTo>
                    <a:pt x="6428" y="16356"/>
                    <a:pt x="6268" y="17616"/>
                    <a:pt x="5992" y="17616"/>
                  </a:cubicBezTo>
                  <a:close/>
                  <a:moveTo>
                    <a:pt x="8117" y="10358"/>
                  </a:moveTo>
                  <a:lnTo>
                    <a:pt x="8110" y="10358"/>
                  </a:lnTo>
                  <a:lnTo>
                    <a:pt x="8110" y="8241"/>
                  </a:lnTo>
                  <a:lnTo>
                    <a:pt x="7431" y="8241"/>
                  </a:lnTo>
                  <a:lnTo>
                    <a:pt x="7431" y="21171"/>
                  </a:lnTo>
                  <a:lnTo>
                    <a:pt x="8110" y="21171"/>
                  </a:lnTo>
                  <a:lnTo>
                    <a:pt x="8110" y="15952"/>
                  </a:lnTo>
                  <a:cubicBezTo>
                    <a:pt x="8110" y="13735"/>
                    <a:pt x="8203" y="12047"/>
                    <a:pt x="8580" y="12047"/>
                  </a:cubicBezTo>
                  <a:cubicBezTo>
                    <a:pt x="8684" y="12047"/>
                    <a:pt x="8773" y="12121"/>
                    <a:pt x="8866" y="12475"/>
                  </a:cubicBezTo>
                  <a:lnTo>
                    <a:pt x="8866" y="8063"/>
                  </a:lnTo>
                  <a:lnTo>
                    <a:pt x="8736" y="8063"/>
                  </a:lnTo>
                  <a:cubicBezTo>
                    <a:pt x="8471" y="8064"/>
                    <a:pt x="8248" y="8771"/>
                    <a:pt x="8117" y="10358"/>
                  </a:cubicBezTo>
                  <a:close/>
                  <a:moveTo>
                    <a:pt x="11693" y="7812"/>
                  </a:moveTo>
                  <a:cubicBezTo>
                    <a:pt x="11432" y="7812"/>
                    <a:pt x="11174" y="8671"/>
                    <a:pt x="11044" y="10283"/>
                  </a:cubicBezTo>
                  <a:cubicBezTo>
                    <a:pt x="10906" y="8569"/>
                    <a:pt x="10667" y="7812"/>
                    <a:pt x="10392" y="7812"/>
                  </a:cubicBezTo>
                  <a:cubicBezTo>
                    <a:pt x="10146" y="7812"/>
                    <a:pt x="9948" y="8417"/>
                    <a:pt x="9788" y="9854"/>
                  </a:cubicBezTo>
                  <a:lnTo>
                    <a:pt x="9780" y="9854"/>
                  </a:lnTo>
                  <a:lnTo>
                    <a:pt x="9780" y="8241"/>
                  </a:lnTo>
                  <a:lnTo>
                    <a:pt x="9102" y="8241"/>
                  </a:lnTo>
                  <a:lnTo>
                    <a:pt x="9102" y="21169"/>
                  </a:lnTo>
                  <a:lnTo>
                    <a:pt x="9780" y="21169"/>
                  </a:lnTo>
                  <a:lnTo>
                    <a:pt x="9780" y="14996"/>
                  </a:lnTo>
                  <a:cubicBezTo>
                    <a:pt x="9780" y="13559"/>
                    <a:pt x="9780" y="11366"/>
                    <a:pt x="10082" y="11366"/>
                  </a:cubicBezTo>
                  <a:cubicBezTo>
                    <a:pt x="10384" y="11366"/>
                    <a:pt x="10384" y="13559"/>
                    <a:pt x="10384" y="14996"/>
                  </a:cubicBezTo>
                  <a:lnTo>
                    <a:pt x="10384" y="21169"/>
                  </a:lnTo>
                  <a:lnTo>
                    <a:pt x="11063" y="21169"/>
                  </a:lnTo>
                  <a:lnTo>
                    <a:pt x="11063" y="14996"/>
                  </a:lnTo>
                  <a:cubicBezTo>
                    <a:pt x="11063" y="13459"/>
                    <a:pt x="11074" y="11467"/>
                    <a:pt x="11387" y="11467"/>
                  </a:cubicBezTo>
                  <a:cubicBezTo>
                    <a:pt x="11674" y="11467"/>
                    <a:pt x="11667" y="13659"/>
                    <a:pt x="11667" y="14996"/>
                  </a:cubicBezTo>
                  <a:lnTo>
                    <a:pt x="11667" y="21169"/>
                  </a:lnTo>
                  <a:lnTo>
                    <a:pt x="12345" y="21169"/>
                  </a:lnTo>
                  <a:lnTo>
                    <a:pt x="12345" y="12927"/>
                  </a:lnTo>
                  <a:cubicBezTo>
                    <a:pt x="12345" y="9955"/>
                    <a:pt x="12177" y="7812"/>
                    <a:pt x="11693" y="7812"/>
                  </a:cubicBezTo>
                  <a:close/>
                  <a:moveTo>
                    <a:pt x="14184" y="9501"/>
                  </a:moveTo>
                  <a:cubicBezTo>
                    <a:pt x="14042" y="8367"/>
                    <a:pt x="13811" y="7812"/>
                    <a:pt x="13591" y="7812"/>
                  </a:cubicBezTo>
                  <a:cubicBezTo>
                    <a:pt x="13024" y="7812"/>
                    <a:pt x="12633" y="10988"/>
                    <a:pt x="12633" y="14692"/>
                  </a:cubicBezTo>
                  <a:cubicBezTo>
                    <a:pt x="12633" y="18398"/>
                    <a:pt x="13032" y="21598"/>
                    <a:pt x="13598" y="21598"/>
                  </a:cubicBezTo>
                  <a:cubicBezTo>
                    <a:pt x="13822" y="21598"/>
                    <a:pt x="14057" y="21020"/>
                    <a:pt x="14176" y="19734"/>
                  </a:cubicBezTo>
                  <a:lnTo>
                    <a:pt x="14184" y="19734"/>
                  </a:lnTo>
                  <a:lnTo>
                    <a:pt x="14184" y="21169"/>
                  </a:lnTo>
                  <a:lnTo>
                    <a:pt x="14862" y="21169"/>
                  </a:lnTo>
                  <a:lnTo>
                    <a:pt x="14862" y="8241"/>
                  </a:lnTo>
                  <a:lnTo>
                    <a:pt x="14184" y="8241"/>
                  </a:lnTo>
                  <a:lnTo>
                    <a:pt x="14184" y="9501"/>
                  </a:lnTo>
                  <a:close/>
                  <a:moveTo>
                    <a:pt x="13770" y="17616"/>
                  </a:moveTo>
                  <a:cubicBezTo>
                    <a:pt x="13494" y="17616"/>
                    <a:pt x="13334" y="16356"/>
                    <a:pt x="13334" y="14718"/>
                  </a:cubicBezTo>
                  <a:cubicBezTo>
                    <a:pt x="13334" y="13129"/>
                    <a:pt x="13494" y="11794"/>
                    <a:pt x="13770" y="11794"/>
                  </a:cubicBezTo>
                  <a:cubicBezTo>
                    <a:pt x="14046" y="11794"/>
                    <a:pt x="14206" y="13130"/>
                    <a:pt x="14206" y="14718"/>
                  </a:cubicBezTo>
                  <a:cubicBezTo>
                    <a:pt x="14206" y="16356"/>
                    <a:pt x="14046" y="17616"/>
                    <a:pt x="13770" y="17616"/>
                  </a:cubicBezTo>
                  <a:close/>
                  <a:moveTo>
                    <a:pt x="16037" y="4360"/>
                  </a:moveTo>
                  <a:lnTo>
                    <a:pt x="15358" y="4360"/>
                  </a:lnTo>
                  <a:lnTo>
                    <a:pt x="15358" y="8241"/>
                  </a:lnTo>
                  <a:lnTo>
                    <a:pt x="15138" y="8241"/>
                  </a:lnTo>
                  <a:lnTo>
                    <a:pt x="15138" y="12023"/>
                  </a:lnTo>
                  <a:lnTo>
                    <a:pt x="15358" y="12023"/>
                  </a:lnTo>
                  <a:lnTo>
                    <a:pt x="15358" y="21169"/>
                  </a:lnTo>
                  <a:lnTo>
                    <a:pt x="16037" y="21169"/>
                  </a:lnTo>
                  <a:lnTo>
                    <a:pt x="16037" y="12023"/>
                  </a:lnTo>
                  <a:lnTo>
                    <a:pt x="16421" y="12023"/>
                  </a:lnTo>
                  <a:lnTo>
                    <a:pt x="16421" y="8241"/>
                  </a:lnTo>
                  <a:lnTo>
                    <a:pt x="16037" y="8241"/>
                  </a:lnTo>
                  <a:lnTo>
                    <a:pt x="16037" y="4360"/>
                  </a:lnTo>
                  <a:close/>
                  <a:moveTo>
                    <a:pt x="16619" y="21169"/>
                  </a:moveTo>
                  <a:lnTo>
                    <a:pt x="17297" y="21169"/>
                  </a:lnTo>
                  <a:lnTo>
                    <a:pt x="17297" y="8241"/>
                  </a:lnTo>
                  <a:lnTo>
                    <a:pt x="16619" y="8241"/>
                  </a:lnTo>
                  <a:lnTo>
                    <a:pt x="16619" y="21169"/>
                  </a:lnTo>
                  <a:close/>
                  <a:moveTo>
                    <a:pt x="17588" y="14845"/>
                  </a:moveTo>
                  <a:cubicBezTo>
                    <a:pt x="17588" y="18750"/>
                    <a:pt x="18062" y="21598"/>
                    <a:pt x="18628" y="21598"/>
                  </a:cubicBezTo>
                  <a:cubicBezTo>
                    <a:pt x="18792" y="21598"/>
                    <a:pt x="18956" y="21372"/>
                    <a:pt x="19106" y="20867"/>
                  </a:cubicBezTo>
                  <a:lnTo>
                    <a:pt x="19106" y="16986"/>
                  </a:lnTo>
                  <a:cubicBezTo>
                    <a:pt x="19016" y="17541"/>
                    <a:pt x="18886" y="17868"/>
                    <a:pt x="18766" y="17868"/>
                  </a:cubicBezTo>
                  <a:cubicBezTo>
                    <a:pt x="18487" y="17868"/>
                    <a:pt x="18289" y="16559"/>
                    <a:pt x="18289" y="14692"/>
                  </a:cubicBezTo>
                  <a:cubicBezTo>
                    <a:pt x="18289" y="12903"/>
                    <a:pt x="18494" y="11543"/>
                    <a:pt x="18755" y="11543"/>
                  </a:cubicBezTo>
                  <a:cubicBezTo>
                    <a:pt x="18886" y="11543"/>
                    <a:pt x="19005" y="11946"/>
                    <a:pt x="19106" y="12450"/>
                  </a:cubicBezTo>
                  <a:lnTo>
                    <a:pt x="19106" y="8570"/>
                  </a:lnTo>
                  <a:cubicBezTo>
                    <a:pt x="18971" y="8064"/>
                    <a:pt x="18815" y="7812"/>
                    <a:pt x="18658" y="7812"/>
                  </a:cubicBezTo>
                  <a:cubicBezTo>
                    <a:pt x="18058" y="7812"/>
                    <a:pt x="17588" y="10685"/>
                    <a:pt x="17588" y="14845"/>
                  </a:cubicBezTo>
                  <a:close/>
                  <a:moveTo>
                    <a:pt x="20921" y="8241"/>
                  </a:moveTo>
                  <a:lnTo>
                    <a:pt x="20921" y="9502"/>
                  </a:lnTo>
                  <a:cubicBezTo>
                    <a:pt x="20780" y="8368"/>
                    <a:pt x="20549" y="7812"/>
                    <a:pt x="20329" y="7812"/>
                  </a:cubicBezTo>
                  <a:cubicBezTo>
                    <a:pt x="19762" y="7812"/>
                    <a:pt x="19370" y="10989"/>
                    <a:pt x="19370" y="14693"/>
                  </a:cubicBezTo>
                  <a:cubicBezTo>
                    <a:pt x="19370" y="18398"/>
                    <a:pt x="19769" y="21599"/>
                    <a:pt x="20336" y="21599"/>
                  </a:cubicBezTo>
                  <a:cubicBezTo>
                    <a:pt x="20560" y="21599"/>
                    <a:pt x="20795" y="21020"/>
                    <a:pt x="20914" y="19734"/>
                  </a:cubicBezTo>
                  <a:lnTo>
                    <a:pt x="20921" y="19734"/>
                  </a:lnTo>
                  <a:lnTo>
                    <a:pt x="20921" y="21169"/>
                  </a:lnTo>
                  <a:lnTo>
                    <a:pt x="21600" y="21169"/>
                  </a:lnTo>
                  <a:lnTo>
                    <a:pt x="21600" y="8241"/>
                  </a:lnTo>
                  <a:lnTo>
                    <a:pt x="20921" y="8241"/>
                  </a:lnTo>
                  <a:close/>
                  <a:moveTo>
                    <a:pt x="20508" y="17616"/>
                  </a:moveTo>
                  <a:cubicBezTo>
                    <a:pt x="20232" y="17616"/>
                    <a:pt x="20071" y="16356"/>
                    <a:pt x="20071" y="14718"/>
                  </a:cubicBezTo>
                  <a:cubicBezTo>
                    <a:pt x="20071" y="13129"/>
                    <a:pt x="20232" y="11794"/>
                    <a:pt x="20508" y="11794"/>
                  </a:cubicBezTo>
                  <a:cubicBezTo>
                    <a:pt x="20783" y="11794"/>
                    <a:pt x="20944" y="13130"/>
                    <a:pt x="20944" y="14718"/>
                  </a:cubicBezTo>
                  <a:cubicBezTo>
                    <a:pt x="20944" y="16356"/>
                    <a:pt x="20783" y="17616"/>
                    <a:pt x="20508" y="17616"/>
                  </a:cubicBezTo>
                  <a:close/>
                  <a:moveTo>
                    <a:pt x="20508" y="17616"/>
                  </a:moveTo>
                </a:path>
              </a:pathLst>
            </a:custGeom>
            <a:solidFill>
              <a:schemeClr val="tx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Futura Std Book" pitchFamily="34" charset="0"/>
              </a:endParaRPr>
            </a:p>
          </p:txBody>
        </p:sp>
        <p:sp>
          <p:nvSpPr>
            <p:cNvPr id="11" name="AutoShape 2"/>
            <p:cNvSpPr>
              <a:spLocks/>
            </p:cNvSpPr>
            <p:nvPr/>
          </p:nvSpPr>
          <p:spPr bwMode="auto">
            <a:xfrm>
              <a:off x="2336800" y="2667000"/>
              <a:ext cx="128588" cy="128588"/>
            </a:xfrm>
            <a:custGeom>
              <a:avLst/>
              <a:gdLst/>
              <a:ahLst/>
              <a:cxnLst/>
              <a:rect l="0" t="0" r="r" b="b"/>
              <a:pathLst>
                <a:path w="21600" h="21600">
                  <a:moveTo>
                    <a:pt x="21600" y="10801"/>
                  </a:moveTo>
                  <a:cubicBezTo>
                    <a:pt x="21600" y="16736"/>
                    <a:pt x="16731" y="21600"/>
                    <a:pt x="10800" y="21600"/>
                  </a:cubicBezTo>
                  <a:cubicBezTo>
                    <a:pt x="4869" y="21600"/>
                    <a:pt x="0" y="16736"/>
                    <a:pt x="0" y="10801"/>
                  </a:cubicBezTo>
                  <a:cubicBezTo>
                    <a:pt x="0" y="4875"/>
                    <a:pt x="4869" y="0"/>
                    <a:pt x="10800" y="0"/>
                  </a:cubicBezTo>
                  <a:cubicBezTo>
                    <a:pt x="16731" y="0"/>
                    <a:pt x="21600" y="4873"/>
                    <a:pt x="21600" y="10801"/>
                  </a:cubicBezTo>
                </a:path>
              </a:pathLst>
            </a:custGeom>
            <a:solidFill>
              <a:schemeClr val="tx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Futura Std Book" pitchFamily="34" charset="0"/>
              </a:endParaRPr>
            </a:p>
          </p:txBody>
        </p:sp>
        <p:sp>
          <p:nvSpPr>
            <p:cNvPr id="12" name="AutoShape 3"/>
            <p:cNvSpPr>
              <a:spLocks/>
            </p:cNvSpPr>
            <p:nvPr/>
          </p:nvSpPr>
          <p:spPr bwMode="auto">
            <a:xfrm>
              <a:off x="2603500" y="2667000"/>
              <a:ext cx="128588" cy="128588"/>
            </a:xfrm>
            <a:custGeom>
              <a:avLst/>
              <a:gdLst/>
              <a:ahLst/>
              <a:cxnLst/>
              <a:rect l="0" t="0" r="r" b="b"/>
              <a:pathLst>
                <a:path w="21600" h="21598">
                  <a:moveTo>
                    <a:pt x="21600" y="10800"/>
                  </a:moveTo>
                  <a:cubicBezTo>
                    <a:pt x="21600" y="16734"/>
                    <a:pt x="16732" y="21598"/>
                    <a:pt x="10799" y="21598"/>
                  </a:cubicBezTo>
                  <a:cubicBezTo>
                    <a:pt x="4871" y="21598"/>
                    <a:pt x="0" y="16734"/>
                    <a:pt x="0" y="10800"/>
                  </a:cubicBezTo>
                  <a:cubicBezTo>
                    <a:pt x="0" y="4874"/>
                    <a:pt x="4871" y="0"/>
                    <a:pt x="10799" y="0"/>
                  </a:cubicBezTo>
                  <a:cubicBezTo>
                    <a:pt x="16729" y="-2"/>
                    <a:pt x="21600" y="4872"/>
                    <a:pt x="21600" y="10800"/>
                  </a:cubicBezTo>
                </a:path>
              </a:pathLst>
            </a:custGeom>
            <a:solidFill>
              <a:srgbClr val="2450A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Futura Std Book" pitchFamily="34" charset="0"/>
              </a:endParaRPr>
            </a:p>
          </p:txBody>
        </p:sp>
        <p:sp>
          <p:nvSpPr>
            <p:cNvPr id="14" name="AutoShape 4"/>
            <p:cNvSpPr>
              <a:spLocks/>
            </p:cNvSpPr>
            <p:nvPr/>
          </p:nvSpPr>
          <p:spPr bwMode="auto">
            <a:xfrm>
              <a:off x="2870200" y="2667000"/>
              <a:ext cx="128588" cy="128588"/>
            </a:xfrm>
            <a:custGeom>
              <a:avLst/>
              <a:gdLst/>
              <a:ahLst/>
              <a:cxnLst/>
              <a:rect l="0" t="0" r="r" b="b"/>
              <a:pathLst>
                <a:path w="21600" h="21598">
                  <a:moveTo>
                    <a:pt x="21600" y="10800"/>
                  </a:moveTo>
                  <a:cubicBezTo>
                    <a:pt x="21600" y="16734"/>
                    <a:pt x="16726" y="21598"/>
                    <a:pt x="10798" y="21598"/>
                  </a:cubicBezTo>
                  <a:cubicBezTo>
                    <a:pt x="4868" y="21598"/>
                    <a:pt x="0" y="16734"/>
                    <a:pt x="0" y="10800"/>
                  </a:cubicBezTo>
                  <a:cubicBezTo>
                    <a:pt x="0" y="4874"/>
                    <a:pt x="4868" y="0"/>
                    <a:pt x="10798" y="0"/>
                  </a:cubicBezTo>
                  <a:cubicBezTo>
                    <a:pt x="16726" y="-2"/>
                    <a:pt x="21600" y="4872"/>
                    <a:pt x="21600" y="10800"/>
                  </a:cubicBezTo>
                </a:path>
              </a:pathLst>
            </a:custGeom>
            <a:solidFill>
              <a:srgbClr val="EB2126"/>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Futura Std Book" pitchFamily="34" charset="0"/>
              </a:endParaRPr>
            </a:p>
          </p:txBody>
        </p:sp>
        <p:sp>
          <p:nvSpPr>
            <p:cNvPr id="15" name="AutoShape 5"/>
            <p:cNvSpPr>
              <a:spLocks/>
            </p:cNvSpPr>
            <p:nvPr/>
          </p:nvSpPr>
          <p:spPr bwMode="auto">
            <a:xfrm>
              <a:off x="3124200" y="2667000"/>
              <a:ext cx="128588" cy="128588"/>
            </a:xfrm>
            <a:custGeom>
              <a:avLst/>
              <a:gdLst/>
              <a:ahLst/>
              <a:cxnLst/>
              <a:rect l="0" t="0" r="r" b="b"/>
              <a:pathLst>
                <a:path w="21600" h="21598">
                  <a:moveTo>
                    <a:pt x="21600" y="10800"/>
                  </a:moveTo>
                  <a:cubicBezTo>
                    <a:pt x="21600" y="16734"/>
                    <a:pt x="16729" y="21598"/>
                    <a:pt x="10797" y="21598"/>
                  </a:cubicBezTo>
                  <a:cubicBezTo>
                    <a:pt x="4871" y="21598"/>
                    <a:pt x="0" y="16734"/>
                    <a:pt x="0" y="10800"/>
                  </a:cubicBezTo>
                  <a:cubicBezTo>
                    <a:pt x="0" y="4874"/>
                    <a:pt x="4871" y="0"/>
                    <a:pt x="10797" y="0"/>
                  </a:cubicBezTo>
                  <a:cubicBezTo>
                    <a:pt x="16729" y="-2"/>
                    <a:pt x="21600" y="4872"/>
                    <a:pt x="21600" y="10800"/>
                  </a:cubicBezTo>
                </a:path>
              </a:pathLst>
            </a:custGeom>
            <a:solidFill>
              <a:srgbClr val="FDD307"/>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Futura Std Book" pitchFamily="34" charset="0"/>
              </a:endParaRPr>
            </a:p>
          </p:txBody>
        </p:sp>
        <p:sp>
          <p:nvSpPr>
            <p:cNvPr id="16" name="AutoShape 6"/>
            <p:cNvSpPr>
              <a:spLocks/>
            </p:cNvSpPr>
            <p:nvPr/>
          </p:nvSpPr>
          <p:spPr bwMode="auto">
            <a:xfrm>
              <a:off x="3390900" y="2667000"/>
              <a:ext cx="128588" cy="128588"/>
            </a:xfrm>
            <a:custGeom>
              <a:avLst/>
              <a:gdLst/>
              <a:ahLst/>
              <a:cxnLst/>
              <a:rect l="0" t="0" r="r" b="b"/>
              <a:pathLst>
                <a:path w="21600" h="21598">
                  <a:moveTo>
                    <a:pt x="21600" y="10800"/>
                  </a:moveTo>
                  <a:cubicBezTo>
                    <a:pt x="21600" y="16734"/>
                    <a:pt x="16728" y="21598"/>
                    <a:pt x="10797" y="21598"/>
                  </a:cubicBezTo>
                  <a:cubicBezTo>
                    <a:pt x="4874" y="21598"/>
                    <a:pt x="0" y="16734"/>
                    <a:pt x="0" y="10800"/>
                  </a:cubicBezTo>
                  <a:cubicBezTo>
                    <a:pt x="0" y="4874"/>
                    <a:pt x="4874" y="0"/>
                    <a:pt x="10797" y="0"/>
                  </a:cubicBezTo>
                  <a:cubicBezTo>
                    <a:pt x="16726" y="-2"/>
                    <a:pt x="21600" y="4872"/>
                    <a:pt x="21600" y="10800"/>
                  </a:cubicBezTo>
                </a:path>
              </a:pathLst>
            </a:custGeom>
            <a:solidFill>
              <a:srgbClr val="2450A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Futura Std Book" pitchFamily="34" charset="0"/>
              </a:endParaRPr>
            </a:p>
          </p:txBody>
        </p:sp>
        <p:sp>
          <p:nvSpPr>
            <p:cNvPr id="17" name="AutoShape 7"/>
            <p:cNvSpPr>
              <a:spLocks/>
            </p:cNvSpPr>
            <p:nvPr/>
          </p:nvSpPr>
          <p:spPr bwMode="auto">
            <a:xfrm>
              <a:off x="3657600" y="2667000"/>
              <a:ext cx="128588" cy="128588"/>
            </a:xfrm>
            <a:custGeom>
              <a:avLst/>
              <a:gdLst/>
              <a:ahLst/>
              <a:cxnLst/>
              <a:rect l="0" t="0" r="r" b="b"/>
              <a:pathLst>
                <a:path w="21600" h="21600">
                  <a:moveTo>
                    <a:pt x="21600" y="10801"/>
                  </a:moveTo>
                  <a:cubicBezTo>
                    <a:pt x="21600" y="16736"/>
                    <a:pt x="16727" y="21600"/>
                    <a:pt x="10799" y="21600"/>
                  </a:cubicBezTo>
                  <a:cubicBezTo>
                    <a:pt x="4871" y="21600"/>
                    <a:pt x="0" y="16736"/>
                    <a:pt x="0" y="10801"/>
                  </a:cubicBezTo>
                  <a:cubicBezTo>
                    <a:pt x="0" y="4875"/>
                    <a:pt x="4871" y="0"/>
                    <a:pt x="10799" y="0"/>
                  </a:cubicBezTo>
                  <a:cubicBezTo>
                    <a:pt x="16727" y="0"/>
                    <a:pt x="21600" y="4873"/>
                    <a:pt x="21600" y="10801"/>
                  </a:cubicBezTo>
                </a:path>
              </a:pathLst>
            </a:custGeom>
            <a:solidFill>
              <a:srgbClr val="EB2126"/>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Futura Std Book" pitchFamily="34" charset="0"/>
              </a:endParaRPr>
            </a:p>
          </p:txBody>
        </p:sp>
        <p:sp>
          <p:nvSpPr>
            <p:cNvPr id="18" name="AutoShape 8"/>
            <p:cNvSpPr>
              <a:spLocks/>
            </p:cNvSpPr>
            <p:nvPr/>
          </p:nvSpPr>
          <p:spPr bwMode="auto">
            <a:xfrm>
              <a:off x="3924300" y="2667000"/>
              <a:ext cx="128588" cy="128588"/>
            </a:xfrm>
            <a:custGeom>
              <a:avLst/>
              <a:gdLst/>
              <a:ahLst/>
              <a:cxnLst/>
              <a:rect l="0" t="0" r="r" b="b"/>
              <a:pathLst>
                <a:path w="21600" h="21598">
                  <a:moveTo>
                    <a:pt x="21600" y="10800"/>
                  </a:moveTo>
                  <a:cubicBezTo>
                    <a:pt x="21600" y="16734"/>
                    <a:pt x="16728" y="21598"/>
                    <a:pt x="10802" y="21598"/>
                  </a:cubicBezTo>
                  <a:cubicBezTo>
                    <a:pt x="4872" y="21598"/>
                    <a:pt x="0" y="16734"/>
                    <a:pt x="0" y="10800"/>
                  </a:cubicBezTo>
                  <a:cubicBezTo>
                    <a:pt x="0" y="4874"/>
                    <a:pt x="4872" y="0"/>
                    <a:pt x="10802" y="0"/>
                  </a:cubicBezTo>
                  <a:cubicBezTo>
                    <a:pt x="16728" y="-2"/>
                    <a:pt x="21600" y="4872"/>
                    <a:pt x="21600" y="10800"/>
                  </a:cubicBezTo>
                </a:path>
              </a:pathLst>
            </a:custGeom>
            <a:solidFill>
              <a:srgbClr val="2450A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Futura Std Book" pitchFamily="34" charset="0"/>
              </a:endParaRPr>
            </a:p>
          </p:txBody>
        </p:sp>
        <p:sp>
          <p:nvSpPr>
            <p:cNvPr id="19" name="AutoShape 9"/>
            <p:cNvSpPr>
              <a:spLocks/>
            </p:cNvSpPr>
            <p:nvPr/>
          </p:nvSpPr>
          <p:spPr bwMode="auto">
            <a:xfrm>
              <a:off x="4445000" y="2667000"/>
              <a:ext cx="128588" cy="128588"/>
            </a:xfrm>
            <a:custGeom>
              <a:avLst/>
              <a:gdLst/>
              <a:ahLst/>
              <a:cxnLst/>
              <a:rect l="0" t="0" r="r" b="b"/>
              <a:pathLst>
                <a:path w="21600" h="21600">
                  <a:moveTo>
                    <a:pt x="21600" y="10801"/>
                  </a:moveTo>
                  <a:cubicBezTo>
                    <a:pt x="21600" y="16736"/>
                    <a:pt x="16723" y="21600"/>
                    <a:pt x="10796" y="21600"/>
                  </a:cubicBezTo>
                  <a:cubicBezTo>
                    <a:pt x="4869" y="21600"/>
                    <a:pt x="0" y="16736"/>
                    <a:pt x="0" y="10801"/>
                  </a:cubicBezTo>
                  <a:cubicBezTo>
                    <a:pt x="0" y="4875"/>
                    <a:pt x="4869" y="0"/>
                    <a:pt x="10796" y="0"/>
                  </a:cubicBezTo>
                  <a:cubicBezTo>
                    <a:pt x="16723" y="0"/>
                    <a:pt x="21600" y="4873"/>
                    <a:pt x="21600" y="10801"/>
                  </a:cubicBezTo>
                </a:path>
              </a:pathLst>
            </a:custGeom>
            <a:solidFill>
              <a:srgbClr val="EB2126"/>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Futura Std Book" pitchFamily="34" charset="0"/>
              </a:endParaRPr>
            </a:p>
          </p:txBody>
        </p:sp>
        <p:sp>
          <p:nvSpPr>
            <p:cNvPr id="20" name="AutoShape 10"/>
            <p:cNvSpPr>
              <a:spLocks/>
            </p:cNvSpPr>
            <p:nvPr/>
          </p:nvSpPr>
          <p:spPr bwMode="auto">
            <a:xfrm>
              <a:off x="4178300" y="2667000"/>
              <a:ext cx="128588" cy="128588"/>
            </a:xfrm>
            <a:custGeom>
              <a:avLst/>
              <a:gdLst/>
              <a:ahLst/>
              <a:cxnLst/>
              <a:rect l="0" t="0" r="r" b="b"/>
              <a:pathLst>
                <a:path w="21600" h="21600">
                  <a:moveTo>
                    <a:pt x="21600" y="10801"/>
                  </a:moveTo>
                  <a:cubicBezTo>
                    <a:pt x="21600" y="16736"/>
                    <a:pt x="16731" y="21600"/>
                    <a:pt x="10800" y="21600"/>
                  </a:cubicBezTo>
                  <a:cubicBezTo>
                    <a:pt x="4869" y="21600"/>
                    <a:pt x="0" y="16736"/>
                    <a:pt x="0" y="10801"/>
                  </a:cubicBezTo>
                  <a:cubicBezTo>
                    <a:pt x="0" y="4875"/>
                    <a:pt x="4869" y="0"/>
                    <a:pt x="10800" y="0"/>
                  </a:cubicBezTo>
                  <a:cubicBezTo>
                    <a:pt x="16731" y="0"/>
                    <a:pt x="21600" y="4873"/>
                    <a:pt x="21600" y="10801"/>
                  </a:cubicBezTo>
                </a:path>
              </a:pathLst>
            </a:custGeom>
            <a:solidFill>
              <a:srgbClr val="FDD307"/>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Futura Std Book" pitchFamily="34" charset="0"/>
              </a:endParaRPr>
            </a:p>
          </p:txBody>
        </p:sp>
        <p:sp>
          <p:nvSpPr>
            <p:cNvPr id="23" name="AutoShape 11"/>
            <p:cNvSpPr>
              <a:spLocks/>
            </p:cNvSpPr>
            <p:nvPr/>
          </p:nvSpPr>
          <p:spPr bwMode="auto">
            <a:xfrm>
              <a:off x="4711700" y="2667000"/>
              <a:ext cx="128588" cy="128588"/>
            </a:xfrm>
            <a:custGeom>
              <a:avLst/>
              <a:gdLst/>
              <a:ahLst/>
              <a:cxnLst/>
              <a:rect l="0" t="0" r="r" b="b"/>
              <a:pathLst>
                <a:path w="21600" h="21598">
                  <a:moveTo>
                    <a:pt x="21600" y="10800"/>
                  </a:moveTo>
                  <a:cubicBezTo>
                    <a:pt x="21600" y="16734"/>
                    <a:pt x="16727" y="21598"/>
                    <a:pt x="10796" y="21598"/>
                  </a:cubicBezTo>
                  <a:cubicBezTo>
                    <a:pt x="4869" y="21598"/>
                    <a:pt x="0" y="16734"/>
                    <a:pt x="0" y="10800"/>
                  </a:cubicBezTo>
                  <a:cubicBezTo>
                    <a:pt x="0" y="4874"/>
                    <a:pt x="4869" y="0"/>
                    <a:pt x="10796" y="0"/>
                  </a:cubicBezTo>
                  <a:cubicBezTo>
                    <a:pt x="16727" y="-2"/>
                    <a:pt x="21600" y="4872"/>
                    <a:pt x="21600" y="10800"/>
                  </a:cubicBezTo>
                </a:path>
              </a:pathLst>
            </a:custGeom>
            <a:solidFill>
              <a:schemeClr val="tx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Futura Std Book" pitchFamily="34" charset="0"/>
              </a:endParaRPr>
            </a:p>
          </p:txBody>
        </p:sp>
      </p:grpSp>
    </p:spTree>
    <p:extLst>
      <p:ext uri="{BB962C8B-B14F-4D97-AF65-F5344CB8AC3E}">
        <p14:creationId xmlns:p14="http://schemas.microsoft.com/office/powerpoint/2010/main" val="736181861"/>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Lst>
  <p:transition spd="med">
    <p:fade/>
  </p:transition>
  <p:hf hdr="0" dt="0"/>
  <p:txStyles>
    <p:titleStyle>
      <a:lvl1pPr algn="l" rtl="0" eaLnBrk="1" fontAlgn="base" hangingPunct="1">
        <a:lnSpc>
          <a:spcPct val="90000"/>
        </a:lnSpc>
        <a:spcBef>
          <a:spcPct val="0"/>
        </a:spcBef>
        <a:spcAft>
          <a:spcPct val="0"/>
        </a:spcAft>
        <a:defRPr sz="2800" b="1" kern="1200">
          <a:solidFill>
            <a:schemeClr val="tx1"/>
          </a:solidFill>
          <a:latin typeface="Futura Std Book" pitchFamily="34" charset="0"/>
          <a:ea typeface="Futura Std Book" pitchFamily="34" charset="0"/>
          <a:cs typeface="Futura Std Book" pitchFamily="34" charset="0"/>
        </a:defRPr>
      </a:lvl1pPr>
      <a:lvl2pPr algn="l" rtl="0" eaLnBrk="1" fontAlgn="base" hangingPunct="1">
        <a:spcBef>
          <a:spcPct val="0"/>
        </a:spcBef>
        <a:spcAft>
          <a:spcPct val="0"/>
        </a:spcAft>
        <a:defRPr sz="3200">
          <a:solidFill>
            <a:schemeClr val="bg2"/>
          </a:solidFill>
          <a:latin typeface="Arial" charset="0"/>
          <a:ea typeface="ヒラギノ角ゴ Pro W3" charset="0"/>
          <a:cs typeface="ヒラギノ角ゴ Pro W3" charset="0"/>
        </a:defRPr>
      </a:lvl2pPr>
      <a:lvl3pPr algn="l" rtl="0" eaLnBrk="1" fontAlgn="base" hangingPunct="1">
        <a:spcBef>
          <a:spcPct val="0"/>
        </a:spcBef>
        <a:spcAft>
          <a:spcPct val="0"/>
        </a:spcAft>
        <a:defRPr sz="3200">
          <a:solidFill>
            <a:schemeClr val="bg2"/>
          </a:solidFill>
          <a:latin typeface="Arial" charset="0"/>
          <a:ea typeface="ヒラギノ角ゴ Pro W3" charset="0"/>
          <a:cs typeface="ヒラギノ角ゴ Pro W3" charset="0"/>
        </a:defRPr>
      </a:lvl3pPr>
      <a:lvl4pPr algn="l" rtl="0" eaLnBrk="1" fontAlgn="base" hangingPunct="1">
        <a:spcBef>
          <a:spcPct val="0"/>
        </a:spcBef>
        <a:spcAft>
          <a:spcPct val="0"/>
        </a:spcAft>
        <a:defRPr sz="3200">
          <a:solidFill>
            <a:schemeClr val="bg2"/>
          </a:solidFill>
          <a:latin typeface="Arial" charset="0"/>
          <a:ea typeface="ヒラギノ角ゴ Pro W3" charset="0"/>
          <a:cs typeface="ヒラギノ角ゴ Pro W3" charset="0"/>
        </a:defRPr>
      </a:lvl4pPr>
      <a:lvl5pPr algn="l" rtl="0" eaLnBrk="1" fontAlgn="base" hangingPunct="1">
        <a:spcBef>
          <a:spcPct val="0"/>
        </a:spcBef>
        <a:spcAft>
          <a:spcPct val="0"/>
        </a:spcAft>
        <a:defRPr sz="3200">
          <a:solidFill>
            <a:schemeClr val="bg2"/>
          </a:solidFill>
          <a:latin typeface="Arial" charset="0"/>
          <a:ea typeface="ヒラギノ角ゴ Pro W3" charset="0"/>
          <a:cs typeface="ヒラギノ角ゴ Pro W3" charset="0"/>
        </a:defRPr>
      </a:lvl5pPr>
      <a:lvl6pPr marL="457200" algn="l" rtl="0" eaLnBrk="1" fontAlgn="base" hangingPunct="1">
        <a:spcBef>
          <a:spcPct val="0"/>
        </a:spcBef>
        <a:spcAft>
          <a:spcPct val="0"/>
        </a:spcAft>
        <a:defRPr sz="3200">
          <a:solidFill>
            <a:srgbClr val="3D3D3D"/>
          </a:solidFill>
          <a:latin typeface="Arial" charset="0"/>
          <a:ea typeface="ヒラギノ角ゴ Pro W3" charset="0"/>
        </a:defRPr>
      </a:lvl6pPr>
      <a:lvl7pPr marL="914400" algn="l" rtl="0" eaLnBrk="1" fontAlgn="base" hangingPunct="1">
        <a:spcBef>
          <a:spcPct val="0"/>
        </a:spcBef>
        <a:spcAft>
          <a:spcPct val="0"/>
        </a:spcAft>
        <a:defRPr sz="3200">
          <a:solidFill>
            <a:srgbClr val="3D3D3D"/>
          </a:solidFill>
          <a:latin typeface="Arial" charset="0"/>
          <a:ea typeface="ヒラギノ角ゴ Pro W3" charset="0"/>
        </a:defRPr>
      </a:lvl7pPr>
      <a:lvl8pPr marL="1371600" algn="l" rtl="0" eaLnBrk="1" fontAlgn="base" hangingPunct="1">
        <a:spcBef>
          <a:spcPct val="0"/>
        </a:spcBef>
        <a:spcAft>
          <a:spcPct val="0"/>
        </a:spcAft>
        <a:defRPr sz="3200">
          <a:solidFill>
            <a:srgbClr val="3D3D3D"/>
          </a:solidFill>
          <a:latin typeface="Arial" charset="0"/>
          <a:ea typeface="ヒラギノ角ゴ Pro W3" charset="0"/>
        </a:defRPr>
      </a:lvl8pPr>
      <a:lvl9pPr marL="1828800" algn="l" rtl="0" eaLnBrk="1" fontAlgn="base" hangingPunct="1">
        <a:spcBef>
          <a:spcPct val="0"/>
        </a:spcBef>
        <a:spcAft>
          <a:spcPct val="0"/>
        </a:spcAft>
        <a:defRPr sz="3200">
          <a:solidFill>
            <a:srgbClr val="3D3D3D"/>
          </a:solidFill>
          <a:latin typeface="Arial" charset="0"/>
          <a:ea typeface="ヒラギノ角ゴ Pro W3" charset="0"/>
        </a:defRPr>
      </a:lvl9pPr>
    </p:titleStyle>
    <p:bodyStyle>
      <a:lvl1pPr marL="320040" indent="-320040" algn="l" rtl="0" eaLnBrk="1" fontAlgn="base" hangingPunct="1">
        <a:spcBef>
          <a:spcPct val="0"/>
        </a:spcBef>
        <a:spcAft>
          <a:spcPts val="800"/>
        </a:spcAft>
        <a:buClr>
          <a:schemeClr val="accent2"/>
        </a:buClr>
        <a:buSzPct val="120000"/>
        <a:buFont typeface="Arial" charset="0"/>
        <a:buChar char="•"/>
        <a:defRPr sz="2400" kern="1200">
          <a:solidFill>
            <a:schemeClr val="tx1"/>
          </a:solidFill>
          <a:latin typeface="Futura Std Book" pitchFamily="34" charset="0"/>
          <a:ea typeface="Futura Std Book" pitchFamily="34" charset="0"/>
          <a:cs typeface="Arial"/>
        </a:defRPr>
      </a:lvl1pPr>
      <a:lvl2pPr marL="640080" indent="-320040" algn="l" rtl="0" eaLnBrk="1" fontAlgn="base" hangingPunct="1">
        <a:spcBef>
          <a:spcPct val="0"/>
        </a:spcBef>
        <a:spcAft>
          <a:spcPts val="800"/>
        </a:spcAft>
        <a:buClr>
          <a:schemeClr val="accent1"/>
        </a:buClr>
        <a:buSzPct val="120000"/>
        <a:buFont typeface="Arial"/>
        <a:buChar char="•"/>
        <a:defRPr sz="2200" kern="1200">
          <a:solidFill>
            <a:schemeClr val="tx1"/>
          </a:solidFill>
          <a:latin typeface="Futura Std Book" pitchFamily="34" charset="0"/>
          <a:ea typeface="Futura Std Book" pitchFamily="34" charset="0"/>
          <a:cs typeface="Arial"/>
        </a:defRPr>
      </a:lvl2pPr>
      <a:lvl3pPr marL="960120" indent="-320040" algn="l" rtl="0" eaLnBrk="1" fontAlgn="base" hangingPunct="1">
        <a:spcBef>
          <a:spcPct val="0"/>
        </a:spcBef>
        <a:spcAft>
          <a:spcPts val="800"/>
        </a:spcAft>
        <a:buClr>
          <a:schemeClr val="accent3"/>
        </a:buClr>
        <a:buSzPct val="120000"/>
        <a:buFont typeface="Arial"/>
        <a:buChar char="•"/>
        <a:defRPr sz="2000" kern="1200">
          <a:solidFill>
            <a:schemeClr val="tx1"/>
          </a:solidFill>
          <a:latin typeface="Futura Std Book" pitchFamily="34" charset="0"/>
          <a:ea typeface="Futura Std Book" pitchFamily="34" charset="0"/>
          <a:cs typeface="Arial"/>
        </a:defRPr>
      </a:lvl3pPr>
      <a:lvl4pPr marL="1600200" indent="-228600" algn="l" rtl="0" eaLnBrk="1" fontAlgn="base" hangingPunct="1">
        <a:spcBef>
          <a:spcPct val="20000"/>
        </a:spcBef>
        <a:spcAft>
          <a:spcPct val="0"/>
        </a:spcAft>
        <a:buClr>
          <a:srgbClr val="669900"/>
        </a:buClr>
        <a:buFont typeface="Arial" charset="0"/>
        <a:buChar char="•"/>
        <a:defRPr sz="1600" kern="1200">
          <a:solidFill>
            <a:srgbClr val="3D3D3D"/>
          </a:solidFill>
          <a:latin typeface="+mn-lt"/>
          <a:ea typeface="ヒラギノ角ゴ Pro W3" charset="0"/>
          <a:cs typeface="+mn-cs"/>
        </a:defRPr>
      </a:lvl4pPr>
      <a:lvl5pPr marL="2057400" indent="-228600" algn="l" rtl="0" eaLnBrk="1" fontAlgn="base" hangingPunct="1">
        <a:spcBef>
          <a:spcPct val="20000"/>
        </a:spcBef>
        <a:spcAft>
          <a:spcPct val="0"/>
        </a:spcAft>
        <a:buClr>
          <a:srgbClr val="669900"/>
        </a:buClr>
        <a:buFont typeface="Arial" charset="0"/>
        <a:buChar char="•"/>
        <a:defRPr sz="1400" kern="1200">
          <a:solidFill>
            <a:srgbClr val="3D3D3D"/>
          </a:solidFill>
          <a:latin typeface="+mn-lt"/>
          <a:ea typeface="ヒラギノ角ゴ Pro W3"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latin typeface="+mn-lt"/>
              </a:rPr>
              <a:t/>
            </a:r>
            <a:br>
              <a:rPr lang="en-US" dirty="0">
                <a:latin typeface="+mn-lt"/>
              </a:rPr>
            </a:br>
            <a:r>
              <a:rPr lang="en-US" dirty="0">
                <a:latin typeface="+mn-lt"/>
              </a:rPr>
              <a:t/>
            </a:r>
            <a:br>
              <a:rPr lang="en-US" dirty="0">
                <a:latin typeface="+mn-lt"/>
              </a:rPr>
            </a:br>
            <a:r>
              <a:rPr lang="en-US" sz="2400" dirty="0" smtClean="0">
                <a:solidFill>
                  <a:schemeClr val="accent1"/>
                </a:solidFill>
                <a:latin typeface="+mn-lt"/>
              </a:rPr>
              <a:t>The </a:t>
            </a:r>
            <a:r>
              <a:rPr lang="en-US" sz="2400" dirty="0">
                <a:solidFill>
                  <a:schemeClr val="accent1"/>
                </a:solidFill>
                <a:latin typeface="+mn-lt"/>
              </a:rPr>
              <a:t>Analytics Journey</a:t>
            </a:r>
            <a:r>
              <a:rPr lang="en-US" sz="2400" dirty="0">
                <a:latin typeface="+mn-lt"/>
              </a:rPr>
              <a:t/>
            </a:r>
            <a:br>
              <a:rPr lang="en-US" sz="2400" dirty="0">
                <a:latin typeface="+mn-lt"/>
              </a:rPr>
            </a:br>
            <a:r>
              <a:rPr lang="en-US" sz="2400" dirty="0">
                <a:solidFill>
                  <a:schemeClr val="accent5"/>
                </a:solidFill>
                <a:latin typeface="+mn-lt"/>
              </a:rPr>
              <a:t>A Marketing Example</a:t>
            </a:r>
            <a:endParaRPr lang="en-US" sz="1800" dirty="0">
              <a:solidFill>
                <a:schemeClr val="accent6"/>
              </a:solidFill>
              <a:latin typeface="+mn-lt"/>
            </a:endParaRPr>
          </a:p>
        </p:txBody>
      </p:sp>
      <p:sp>
        <p:nvSpPr>
          <p:cNvPr id="4" name="Subtitle 3"/>
          <p:cNvSpPr>
            <a:spLocks noGrp="1"/>
          </p:cNvSpPr>
          <p:nvPr>
            <p:ph type="subTitle" idx="1"/>
          </p:nvPr>
        </p:nvSpPr>
        <p:spPr/>
        <p:txBody>
          <a:bodyPr/>
          <a:lstStyle/>
          <a:p>
            <a:r>
              <a:rPr lang="en-US" dirty="0" smtClean="0">
                <a:latin typeface="+mn-lt"/>
              </a:rPr>
              <a:t>Bobby Caudill</a:t>
            </a:r>
            <a:r>
              <a:rPr lang="en-US" dirty="0">
                <a:latin typeface="+mn-lt"/>
              </a:rPr>
              <a:t/>
            </a:r>
            <a:br>
              <a:rPr lang="en-US" dirty="0">
                <a:latin typeface="+mn-lt"/>
              </a:rPr>
            </a:br>
            <a:r>
              <a:rPr lang="en-US" dirty="0">
                <a:latin typeface="+mn-lt"/>
              </a:rPr>
              <a:t>Director, Field Marketing Content Strategy</a:t>
            </a:r>
            <a:r>
              <a:rPr lang="en-US" dirty="0">
                <a:latin typeface="+mn-lt"/>
              </a:rPr>
              <a:t/>
            </a:r>
            <a:br>
              <a:rPr lang="en-US" dirty="0">
                <a:latin typeface="+mn-lt"/>
              </a:rPr>
            </a:br>
            <a:r>
              <a:rPr lang="en-US" dirty="0" err="1" smtClean="0">
                <a:latin typeface="+mn-lt"/>
              </a:rPr>
              <a:t>Informatica</a:t>
            </a:r>
            <a:endParaRPr lang="en-US" dirty="0">
              <a:latin typeface="+mn-lt"/>
            </a:endParaRPr>
          </a:p>
        </p:txBody>
      </p:sp>
    </p:spTree>
    <p:extLst>
      <p:ext uri="{BB962C8B-B14F-4D97-AF65-F5344CB8AC3E}">
        <p14:creationId xmlns:p14="http://schemas.microsoft.com/office/powerpoint/2010/main" val="263028888"/>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Grp="1" noChangeAspect="1" noChangeArrowheads="1"/>
          </p:cNvPicPr>
          <p:nvPr>
            <p:ph sz="quarter" idx="17"/>
          </p:nvPr>
        </p:nvPicPr>
        <p:blipFill>
          <a:blip r:embed="rId3">
            <a:extLst>
              <a:ext uri="{28A0092B-C50C-407E-A947-70E740481C1C}">
                <a14:useLocalDpi xmlns:a14="http://schemas.microsoft.com/office/drawing/2010/main" val="0"/>
              </a:ext>
            </a:extLst>
          </a:blip>
          <a:stretch>
            <a:fillRect/>
          </a:stretch>
        </p:blipFill>
        <p:spPr bwMode="auto">
          <a:xfrm>
            <a:off x="-2" y="0"/>
            <a:ext cx="9144000" cy="4592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3"/>
          <p:cNvSpPr>
            <a:spLocks noGrp="1"/>
          </p:cNvSpPr>
          <p:nvPr>
            <p:ph type="title"/>
          </p:nvPr>
        </p:nvSpPr>
        <p:spPr>
          <a:xfrm>
            <a:off x="0" y="1558295"/>
            <a:ext cx="9144000" cy="1920240"/>
          </a:xfrm>
          <a:solidFill>
            <a:srgbClr val="000000">
              <a:alpha val="70000"/>
            </a:srgbClr>
          </a:solidFill>
        </p:spPr>
        <p:txBody>
          <a:bodyPr anchor="t"/>
          <a:lstStyle/>
          <a:p>
            <a:pPr marL="1717675"/>
            <a:r>
              <a:rPr lang="en-US" sz="2800" dirty="0" smtClean="0">
                <a:solidFill>
                  <a:schemeClr val="bg1"/>
                </a:solidFill>
              </a:rPr>
              <a:t/>
            </a:r>
            <a:br>
              <a:rPr lang="en-US" sz="2800" dirty="0" smtClean="0">
                <a:solidFill>
                  <a:schemeClr val="bg1"/>
                </a:solidFill>
              </a:rPr>
            </a:br>
            <a:r>
              <a:rPr lang="en-US" sz="2800" dirty="0" smtClean="0">
                <a:solidFill>
                  <a:schemeClr val="bg1"/>
                </a:solidFill>
              </a:rPr>
              <a:t/>
            </a:r>
            <a:br>
              <a:rPr lang="en-US" sz="2800" dirty="0" smtClean="0">
                <a:solidFill>
                  <a:schemeClr val="bg1"/>
                </a:solidFill>
              </a:rPr>
            </a:br>
            <a:r>
              <a:rPr lang="en-US" sz="2800" dirty="0" err="1" smtClean="0">
                <a:solidFill>
                  <a:schemeClr val="bg1"/>
                </a:solidFill>
              </a:rPr>
              <a:t>Informatica’s</a:t>
            </a:r>
            <a:r>
              <a:rPr lang="en-US" sz="2800" dirty="0" smtClean="0">
                <a:solidFill>
                  <a:schemeClr val="bg1"/>
                </a:solidFill>
              </a:rPr>
              <a:t> Marketing Transformation</a:t>
            </a:r>
            <a:br>
              <a:rPr lang="en-US" sz="2800" dirty="0" smtClean="0">
                <a:solidFill>
                  <a:schemeClr val="bg1"/>
                </a:solidFill>
              </a:rPr>
            </a:br>
            <a:endParaRPr lang="en-US" b="0" dirty="0">
              <a:solidFill>
                <a:schemeClr val="bg1"/>
              </a:solidFill>
            </a:endParaRPr>
          </a:p>
        </p:txBody>
      </p:sp>
    </p:spTree>
    <p:extLst>
      <p:ext uri="{BB962C8B-B14F-4D97-AF65-F5344CB8AC3E}">
        <p14:creationId xmlns:p14="http://schemas.microsoft.com/office/powerpoint/2010/main" val="3469704287"/>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p:cNvPicPr>
            <a:picLocks noChangeAspect="1"/>
          </p:cNvPicPr>
          <p:nvPr/>
        </p:nvPicPr>
        <p:blipFill>
          <a:blip r:embed="rId3">
            <a:extLst>
              <a:ext uri="{28A0092B-C50C-407E-A947-70E740481C1C}">
                <a14:useLocalDpi xmlns:a14="http://schemas.microsoft.com/office/drawing/2010/main" val="0"/>
              </a:ext>
            </a:extLst>
          </a:blip>
          <a:srcRect t="-44" r="34597" b="100000"/>
          <a:stretch>
            <a:fillRect/>
          </a:stretch>
        </p:blipFill>
        <p:spPr>
          <a:xfrm>
            <a:off x="9566390" y="-2912485"/>
            <a:ext cx="5513190" cy="2286"/>
          </a:xfrm>
          <a:custGeom>
            <a:avLst/>
            <a:gdLst>
              <a:gd name="connsiteX0" fmla="*/ 0 w 5513190"/>
              <a:gd name="connsiteY0" fmla="*/ 0 h 2286"/>
              <a:gd name="connsiteX1" fmla="*/ 5513190 w 5513190"/>
              <a:gd name="connsiteY1" fmla="*/ 0 h 2286"/>
              <a:gd name="connsiteX2" fmla="*/ 5513190 w 5513190"/>
              <a:gd name="connsiteY2" fmla="*/ 2286 h 2286"/>
              <a:gd name="connsiteX3" fmla="*/ 1115 w 5513190"/>
              <a:gd name="connsiteY3" fmla="*/ 2286 h 2286"/>
              <a:gd name="connsiteX4" fmla="*/ 0 w 5513190"/>
              <a:gd name="connsiteY4" fmla="*/ 0 h 2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3190" h="2286">
                <a:moveTo>
                  <a:pt x="0" y="0"/>
                </a:moveTo>
                <a:lnTo>
                  <a:pt x="5513190" y="0"/>
                </a:lnTo>
                <a:lnTo>
                  <a:pt x="5513190" y="2286"/>
                </a:lnTo>
                <a:lnTo>
                  <a:pt x="1115" y="2286"/>
                </a:lnTo>
                <a:lnTo>
                  <a:pt x="0" y="0"/>
                </a:lnTo>
                <a:close/>
              </a:path>
            </a:pathLst>
          </a:custGeom>
        </p:spPr>
      </p:pic>
      <p:pic>
        <p:nvPicPr>
          <p:cNvPr id="47" name="Picture 46"/>
          <p:cNvPicPr>
            <a:picLocks noChangeAspect="1"/>
          </p:cNvPicPr>
          <p:nvPr/>
        </p:nvPicPr>
        <p:blipFill>
          <a:blip r:embed="rId3">
            <a:extLst>
              <a:ext uri="{28A0092B-C50C-407E-A947-70E740481C1C}">
                <a14:useLocalDpi xmlns:a14="http://schemas.microsoft.com/office/drawing/2010/main" val="0"/>
              </a:ext>
            </a:extLst>
          </a:blip>
          <a:srcRect t="100000" r="34597" b="-44"/>
          <a:stretch>
            <a:fillRect/>
          </a:stretch>
        </p:blipFill>
        <p:spPr>
          <a:xfrm>
            <a:off x="9566389" y="2233301"/>
            <a:ext cx="5513191" cy="2286"/>
          </a:xfrm>
          <a:custGeom>
            <a:avLst/>
            <a:gdLst>
              <a:gd name="connsiteX0" fmla="*/ 1115 w 5513191"/>
              <a:gd name="connsiteY0" fmla="*/ 0 h 2286"/>
              <a:gd name="connsiteX1" fmla="*/ 5513191 w 5513191"/>
              <a:gd name="connsiteY1" fmla="*/ 0 h 2286"/>
              <a:gd name="connsiteX2" fmla="*/ 5513191 w 5513191"/>
              <a:gd name="connsiteY2" fmla="*/ 2286 h 2286"/>
              <a:gd name="connsiteX3" fmla="*/ 0 w 5513191"/>
              <a:gd name="connsiteY3" fmla="*/ 2286 h 2286"/>
              <a:gd name="connsiteX4" fmla="*/ 1115 w 5513191"/>
              <a:gd name="connsiteY4" fmla="*/ 0 h 2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3191" h="2286">
                <a:moveTo>
                  <a:pt x="1115" y="0"/>
                </a:moveTo>
                <a:lnTo>
                  <a:pt x="5513191" y="0"/>
                </a:lnTo>
                <a:lnTo>
                  <a:pt x="5513191" y="2286"/>
                </a:lnTo>
                <a:lnTo>
                  <a:pt x="0" y="2286"/>
                </a:lnTo>
                <a:lnTo>
                  <a:pt x="1115" y="0"/>
                </a:lnTo>
                <a:close/>
              </a:path>
            </a:pathLst>
          </a:custGeom>
        </p:spPr>
      </p:pic>
      <p:pic>
        <p:nvPicPr>
          <p:cNvPr id="2055" name="Picture 7"/>
          <p:cNvPicPr>
            <a:picLocks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0" y="-2286"/>
            <a:ext cx="9144000" cy="5148072"/>
          </a:xfrm>
          <a:prstGeom prst="rect">
            <a:avLst/>
          </a:prstGeom>
          <a:noFill/>
          <a:extLst>
            <a:ext uri="{909E8E84-426E-40DD-AFC4-6F175D3DCCD1}">
              <a14:hiddenFill xmlns:a14="http://schemas.microsoft.com/office/drawing/2010/main">
                <a:solidFill>
                  <a:srgbClr val="FFFFFF"/>
                </a:solidFill>
              </a14:hiddenFill>
            </a:ext>
          </a:extLst>
        </p:spPr>
      </p:pic>
      <p:sp>
        <p:nvSpPr>
          <p:cNvPr id="16" name="Freeform 15"/>
          <p:cNvSpPr/>
          <p:nvPr/>
        </p:nvSpPr>
        <p:spPr>
          <a:xfrm>
            <a:off x="3630810" y="-54985"/>
            <a:ext cx="5513191" cy="5253471"/>
          </a:xfrm>
          <a:custGeom>
            <a:avLst/>
            <a:gdLst>
              <a:gd name="connsiteX0" fmla="*/ 1 w 5513191"/>
              <a:gd name="connsiteY0" fmla="*/ 0 h 5253471"/>
              <a:gd name="connsiteX1" fmla="*/ 5513191 w 5513191"/>
              <a:gd name="connsiteY1" fmla="*/ 0 h 5253471"/>
              <a:gd name="connsiteX2" fmla="*/ 5513191 w 5513191"/>
              <a:gd name="connsiteY2" fmla="*/ 5253471 h 5253471"/>
              <a:gd name="connsiteX3" fmla="*/ 0 w 5513191"/>
              <a:gd name="connsiteY3" fmla="*/ 5253471 h 5253471"/>
              <a:gd name="connsiteX4" fmla="*/ 90167 w 5513191"/>
              <a:gd name="connsiteY4" fmla="*/ 5064812 h 5253471"/>
              <a:gd name="connsiteX5" fmla="*/ 603310 w 5513191"/>
              <a:gd name="connsiteY5" fmla="*/ 2626735 h 5253471"/>
              <a:gd name="connsiteX6" fmla="*/ 90167 w 5513191"/>
              <a:gd name="connsiteY6" fmla="*/ 188658 h 5253471"/>
              <a:gd name="connsiteX7" fmla="*/ 1 w 5513191"/>
              <a:gd name="connsiteY7" fmla="*/ 0 h 5253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13191" h="5253471">
                <a:moveTo>
                  <a:pt x="1" y="0"/>
                </a:moveTo>
                <a:lnTo>
                  <a:pt x="5513191" y="0"/>
                </a:lnTo>
                <a:lnTo>
                  <a:pt x="5513191" y="5253471"/>
                </a:lnTo>
                <a:lnTo>
                  <a:pt x="0" y="5253471"/>
                </a:lnTo>
                <a:lnTo>
                  <a:pt x="90167" y="5064812"/>
                </a:lnTo>
                <a:cubicBezTo>
                  <a:pt x="417422" y="4340062"/>
                  <a:pt x="603310" y="3509515"/>
                  <a:pt x="603310" y="2626735"/>
                </a:cubicBezTo>
                <a:cubicBezTo>
                  <a:pt x="603310" y="1743955"/>
                  <a:pt x="417422" y="913409"/>
                  <a:pt x="90167" y="188658"/>
                </a:cubicBezTo>
                <a:lnTo>
                  <a:pt x="1" y="0"/>
                </a:lnTo>
                <a:close/>
              </a:path>
            </a:pathLst>
          </a:custGeom>
          <a:solidFill>
            <a:schemeClr val="tx2">
              <a:alpha val="8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err="1" smtClean="0">
              <a:solidFill>
                <a:schemeClr val="bg1"/>
              </a:solidFill>
            </a:endParaRPr>
          </a:p>
        </p:txBody>
      </p:sp>
      <p:sp>
        <p:nvSpPr>
          <p:cNvPr id="39" name="Outer Circle"/>
          <p:cNvSpPr/>
          <p:nvPr/>
        </p:nvSpPr>
        <p:spPr>
          <a:xfrm>
            <a:off x="4754444" y="2275833"/>
            <a:ext cx="2085796" cy="2085796"/>
          </a:xfrm>
          <a:prstGeom prst="ellipse">
            <a:avLst/>
          </a:prstGeom>
          <a:solidFill>
            <a:schemeClr val="bg1">
              <a:lumMod val="50000"/>
              <a:alpha val="22000"/>
            </a:schemeClr>
          </a:solidFill>
          <a:ln w="28575" cap="rnd">
            <a:solidFill>
              <a:schemeClr val="bg1">
                <a:lumMod val="65000"/>
              </a:schemeClr>
            </a:solidFill>
            <a:prstDash val="sysDot"/>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err="1" smtClean="0">
              <a:solidFill>
                <a:schemeClr val="bg1"/>
              </a:solidFill>
            </a:endParaRPr>
          </a:p>
        </p:txBody>
      </p:sp>
      <p:sp>
        <p:nvSpPr>
          <p:cNvPr id="41" name="Title"/>
          <p:cNvSpPr/>
          <p:nvPr/>
        </p:nvSpPr>
        <p:spPr>
          <a:xfrm>
            <a:off x="4753218" y="2989388"/>
            <a:ext cx="2087022" cy="646331"/>
          </a:xfrm>
          <a:prstGeom prst="rect">
            <a:avLst/>
          </a:prstGeom>
        </p:spPr>
        <p:txBody>
          <a:bodyPr wrap="square">
            <a:spAutoFit/>
          </a:bodyPr>
          <a:lstStyle/>
          <a:p>
            <a:pPr algn="ctr"/>
            <a:r>
              <a:rPr lang="en-US" b="1" dirty="0" smtClean="0">
                <a:solidFill>
                  <a:schemeClr val="bg1"/>
                </a:solidFill>
                <a:latin typeface="Futura Std Book" panose="020B0502020204020303" pitchFamily="34" charset="0"/>
              </a:rPr>
              <a:t>Grow</a:t>
            </a:r>
            <a:endParaRPr lang="en-US" b="1" dirty="0">
              <a:solidFill>
                <a:schemeClr val="bg1"/>
              </a:solidFill>
              <a:latin typeface="Futura Std Book" panose="020B0502020204020303" pitchFamily="34" charset="0"/>
            </a:endParaRPr>
          </a:p>
          <a:p>
            <a:pPr algn="ctr"/>
            <a:r>
              <a:rPr lang="en-US" b="1" dirty="0">
                <a:solidFill>
                  <a:schemeClr val="bg1"/>
                </a:solidFill>
                <a:latin typeface="Futura Std Book" panose="020B0502020204020303" pitchFamily="34" charset="0"/>
              </a:rPr>
              <a:t>Opportunity</a:t>
            </a:r>
          </a:p>
        </p:txBody>
      </p:sp>
      <p:sp>
        <p:nvSpPr>
          <p:cNvPr id="45" name="Outer Circle"/>
          <p:cNvSpPr/>
          <p:nvPr/>
        </p:nvSpPr>
        <p:spPr>
          <a:xfrm>
            <a:off x="6804069" y="577705"/>
            <a:ext cx="1422013" cy="1422013"/>
          </a:xfrm>
          <a:prstGeom prst="ellipse">
            <a:avLst/>
          </a:prstGeom>
          <a:solidFill>
            <a:schemeClr val="bg1">
              <a:lumMod val="50000"/>
              <a:alpha val="22000"/>
            </a:schemeClr>
          </a:solidFill>
          <a:ln w="28575" cap="rnd">
            <a:solidFill>
              <a:schemeClr val="bg1">
                <a:lumMod val="65000"/>
              </a:schemeClr>
            </a:solidFill>
            <a:prstDash val="sysDot"/>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err="1" smtClean="0">
              <a:solidFill>
                <a:schemeClr val="bg1"/>
              </a:solidFill>
            </a:endParaRPr>
          </a:p>
        </p:txBody>
      </p:sp>
      <p:sp>
        <p:nvSpPr>
          <p:cNvPr id="48" name="Title"/>
          <p:cNvSpPr/>
          <p:nvPr/>
        </p:nvSpPr>
        <p:spPr>
          <a:xfrm>
            <a:off x="6467669" y="1038096"/>
            <a:ext cx="2087022" cy="276999"/>
          </a:xfrm>
          <a:prstGeom prst="rect">
            <a:avLst/>
          </a:prstGeom>
        </p:spPr>
        <p:txBody>
          <a:bodyPr wrap="square">
            <a:spAutoFit/>
          </a:bodyPr>
          <a:lstStyle/>
          <a:p>
            <a:pPr algn="ctr"/>
            <a:r>
              <a:rPr lang="en-US" sz="1200" b="1" dirty="0" smtClean="0">
                <a:solidFill>
                  <a:schemeClr val="bg1"/>
                </a:solidFill>
                <a:latin typeface="Futura Std Book" panose="020B0502020204020303" pitchFamily="34" charset="0"/>
              </a:rPr>
              <a:t>Predict Outcomes</a:t>
            </a:r>
            <a:endParaRPr lang="en-US" sz="1200" b="1" dirty="0">
              <a:solidFill>
                <a:schemeClr val="bg1"/>
              </a:solidFill>
              <a:latin typeface="Futura Std Book" panose="020B0502020204020303" pitchFamily="34" charset="0"/>
            </a:endParaRPr>
          </a:p>
        </p:txBody>
      </p:sp>
      <p:sp>
        <p:nvSpPr>
          <p:cNvPr id="52" name="LT Outer Circle"/>
          <p:cNvSpPr/>
          <p:nvPr/>
        </p:nvSpPr>
        <p:spPr>
          <a:xfrm>
            <a:off x="4945553" y="914066"/>
            <a:ext cx="3044232" cy="3044232"/>
          </a:xfrm>
          <a:prstGeom prst="ellipse">
            <a:avLst/>
          </a:prstGeom>
          <a:solidFill>
            <a:schemeClr val="bg1">
              <a:lumMod val="50000"/>
              <a:alpha val="22000"/>
            </a:schemeClr>
          </a:solidFill>
          <a:ln w="38100" cap="rnd">
            <a:solidFill>
              <a:schemeClr val="bg1">
                <a:lumMod val="65000"/>
              </a:schemeClr>
            </a:solidFill>
            <a:prstDash val="sysDot"/>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err="1" smtClean="0">
              <a:solidFill>
                <a:schemeClr val="bg1"/>
              </a:solidFill>
            </a:endParaRPr>
          </a:p>
        </p:txBody>
      </p:sp>
      <p:sp>
        <p:nvSpPr>
          <p:cNvPr id="54" name="Title"/>
          <p:cNvSpPr/>
          <p:nvPr/>
        </p:nvSpPr>
        <p:spPr>
          <a:xfrm>
            <a:off x="5034436" y="1879252"/>
            <a:ext cx="3046021" cy="830997"/>
          </a:xfrm>
          <a:prstGeom prst="rect">
            <a:avLst/>
          </a:prstGeom>
        </p:spPr>
        <p:txBody>
          <a:bodyPr wrap="square">
            <a:spAutoFit/>
          </a:bodyPr>
          <a:lstStyle/>
          <a:p>
            <a:pPr algn="ctr"/>
            <a:r>
              <a:rPr lang="en-US" sz="2400" b="1" dirty="0" smtClean="0">
                <a:solidFill>
                  <a:schemeClr val="bg1"/>
                </a:solidFill>
                <a:latin typeface="Futura Std Book" panose="020B0502020204020303" pitchFamily="34" charset="0"/>
              </a:rPr>
              <a:t>Close the Gap from Lead to Revenue</a:t>
            </a:r>
            <a:endParaRPr lang="en-US" sz="2400" b="1" dirty="0">
              <a:solidFill>
                <a:schemeClr val="bg1"/>
              </a:solidFill>
              <a:latin typeface="Futura Std Book" panose="020B0502020204020303" pitchFamily="34" charset="0"/>
            </a:endParaRPr>
          </a:p>
        </p:txBody>
      </p:sp>
      <p:sp>
        <p:nvSpPr>
          <p:cNvPr id="23" name="Rectangle 22"/>
          <p:cNvSpPr/>
          <p:nvPr/>
        </p:nvSpPr>
        <p:spPr>
          <a:xfrm>
            <a:off x="154434" y="5442474"/>
            <a:ext cx="8229055" cy="1063256"/>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smtClean="0">
                <a:solidFill>
                  <a:schemeClr val="bg1"/>
                </a:solidFill>
              </a:rPr>
              <a:t>The colors will need to line up with the other slide.   Kim wanted to remove the earlier build with the dots moving around.   I modified so that the dots are simplified to show them working to grow and anticipate opportunity but they don’t move around.  You can adjust the builds / dots as necessary.  For instance, the dots can build in a little faster and some need to be repositioned slightly.  Perhaps add other dots with the different colors to represent the colors on the other slide.  She just doesn’t want it to be too busy.</a:t>
            </a:r>
          </a:p>
        </p:txBody>
      </p:sp>
    </p:spTree>
    <p:extLst>
      <p:ext uri="{BB962C8B-B14F-4D97-AF65-F5344CB8AC3E}">
        <p14:creationId xmlns:p14="http://schemas.microsoft.com/office/powerpoint/2010/main" val="239326980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fltVal val="0"/>
                                          </p:val>
                                        </p:tav>
                                        <p:tav tm="100000">
                                          <p:val>
                                            <p:strVal val="#ppt_w"/>
                                          </p:val>
                                        </p:tav>
                                      </p:tavLst>
                                    </p:anim>
                                    <p:anim calcmode="lin" valueType="num">
                                      <p:cBhvr>
                                        <p:cTn id="8" dur="500" fill="hold"/>
                                        <p:tgtEl>
                                          <p:spTgt spid="41"/>
                                        </p:tgtEl>
                                        <p:attrNameLst>
                                          <p:attrName>ppt_h</p:attrName>
                                        </p:attrNameLst>
                                      </p:cBhvr>
                                      <p:tavLst>
                                        <p:tav tm="0">
                                          <p:val>
                                            <p:fltVal val="0"/>
                                          </p:val>
                                        </p:tav>
                                        <p:tav tm="100000">
                                          <p:val>
                                            <p:strVal val="#ppt_h"/>
                                          </p:val>
                                        </p:tav>
                                      </p:tavLst>
                                    </p:anim>
                                    <p:animEffect transition="in" filter="fade">
                                      <p:cBhvr>
                                        <p:cTn id="9" dur="500"/>
                                        <p:tgtEl>
                                          <p:spTgt spid="4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p:cTn id="12" dur="500" fill="hold"/>
                                        <p:tgtEl>
                                          <p:spTgt spid="39"/>
                                        </p:tgtEl>
                                        <p:attrNameLst>
                                          <p:attrName>ppt_w</p:attrName>
                                        </p:attrNameLst>
                                      </p:cBhvr>
                                      <p:tavLst>
                                        <p:tav tm="0">
                                          <p:val>
                                            <p:fltVal val="0"/>
                                          </p:val>
                                        </p:tav>
                                        <p:tav tm="100000">
                                          <p:val>
                                            <p:strVal val="#ppt_w"/>
                                          </p:val>
                                        </p:tav>
                                      </p:tavLst>
                                    </p:anim>
                                    <p:anim calcmode="lin" valueType="num">
                                      <p:cBhvr>
                                        <p:cTn id="13" dur="500" fill="hold"/>
                                        <p:tgtEl>
                                          <p:spTgt spid="39"/>
                                        </p:tgtEl>
                                        <p:attrNameLst>
                                          <p:attrName>ppt_h</p:attrName>
                                        </p:attrNameLst>
                                      </p:cBhvr>
                                      <p:tavLst>
                                        <p:tav tm="0">
                                          <p:val>
                                            <p:fltVal val="0"/>
                                          </p:val>
                                        </p:tav>
                                        <p:tav tm="100000">
                                          <p:val>
                                            <p:strVal val="#ppt_h"/>
                                          </p:val>
                                        </p:tav>
                                      </p:tavLst>
                                    </p:anim>
                                    <p:animEffect transition="in" filter="fade">
                                      <p:cBhvr>
                                        <p:cTn id="14" dur="500"/>
                                        <p:tgtEl>
                                          <p:spTgt spid="39"/>
                                        </p:tgtEl>
                                      </p:cBhvr>
                                    </p:animEffect>
                                  </p:childTnLst>
                                </p:cTn>
                              </p:par>
                              <p:par>
                                <p:cTn id="15" presetID="53" presetClass="entr" presetSubtype="16" fill="hold" grpId="1" nodeType="withEffect">
                                  <p:stCondLst>
                                    <p:cond delay="0"/>
                                  </p:stCondLst>
                                  <p:childTnLst>
                                    <p:set>
                                      <p:cBhvr>
                                        <p:cTn id="16" dur="1" fill="hold">
                                          <p:stCondLst>
                                            <p:cond delay="0"/>
                                          </p:stCondLst>
                                        </p:cTn>
                                        <p:tgtEl>
                                          <p:spTgt spid="45"/>
                                        </p:tgtEl>
                                        <p:attrNameLst>
                                          <p:attrName>style.visibility</p:attrName>
                                        </p:attrNameLst>
                                      </p:cBhvr>
                                      <p:to>
                                        <p:strVal val="visible"/>
                                      </p:to>
                                    </p:set>
                                    <p:anim calcmode="lin" valueType="num">
                                      <p:cBhvr>
                                        <p:cTn id="17" dur="1750" fill="hold"/>
                                        <p:tgtEl>
                                          <p:spTgt spid="45"/>
                                        </p:tgtEl>
                                        <p:attrNameLst>
                                          <p:attrName>ppt_w</p:attrName>
                                        </p:attrNameLst>
                                      </p:cBhvr>
                                      <p:tavLst>
                                        <p:tav tm="0">
                                          <p:val>
                                            <p:fltVal val="0"/>
                                          </p:val>
                                        </p:tav>
                                        <p:tav tm="100000">
                                          <p:val>
                                            <p:strVal val="#ppt_w"/>
                                          </p:val>
                                        </p:tav>
                                      </p:tavLst>
                                    </p:anim>
                                    <p:anim calcmode="lin" valueType="num">
                                      <p:cBhvr>
                                        <p:cTn id="18" dur="1750" fill="hold"/>
                                        <p:tgtEl>
                                          <p:spTgt spid="45"/>
                                        </p:tgtEl>
                                        <p:attrNameLst>
                                          <p:attrName>ppt_h</p:attrName>
                                        </p:attrNameLst>
                                      </p:cBhvr>
                                      <p:tavLst>
                                        <p:tav tm="0">
                                          <p:val>
                                            <p:fltVal val="0"/>
                                          </p:val>
                                        </p:tav>
                                        <p:tav tm="100000">
                                          <p:val>
                                            <p:strVal val="#ppt_h"/>
                                          </p:val>
                                        </p:tav>
                                      </p:tavLst>
                                    </p:anim>
                                    <p:animEffect transition="in" filter="fade">
                                      <p:cBhvr>
                                        <p:cTn id="19" dur="1750"/>
                                        <p:tgtEl>
                                          <p:spTgt spid="45"/>
                                        </p:tgtEl>
                                      </p:cBhvr>
                                    </p:animEffect>
                                  </p:childTnLst>
                                </p:cTn>
                              </p:par>
                              <p:par>
                                <p:cTn id="20" presetID="42" presetClass="path" presetSubtype="0" accel="50000" decel="50000" fill="hold" grpId="0" nodeType="withEffect">
                                  <p:stCondLst>
                                    <p:cond delay="0"/>
                                  </p:stCondLst>
                                  <p:childTnLst>
                                    <p:animMotion origin="layout" path="M 5E-6 2.71605E-6 L -0.19271 0.39352 " pathEditMode="relative" rAng="0" ptsTypes="AA">
                                      <p:cBhvr>
                                        <p:cTn id="21" dur="1750" spd="-100000" fill="hold"/>
                                        <p:tgtEl>
                                          <p:spTgt spid="45"/>
                                        </p:tgtEl>
                                        <p:attrNameLst>
                                          <p:attrName>ppt_x</p:attrName>
                                          <p:attrName>ppt_y</p:attrName>
                                        </p:attrNameLst>
                                      </p:cBhvr>
                                      <p:rCtr x="-9635" y="19660"/>
                                    </p:animMotion>
                                  </p:childTnLst>
                                </p:cTn>
                              </p:par>
                              <p:par>
                                <p:cTn id="22" presetID="53" presetClass="entr" presetSubtype="16" fill="hold" grpId="0" nodeType="withEffect">
                                  <p:stCondLst>
                                    <p:cond delay="750"/>
                                  </p:stCondLst>
                                  <p:childTnLst>
                                    <p:set>
                                      <p:cBhvr>
                                        <p:cTn id="23" dur="1" fill="hold">
                                          <p:stCondLst>
                                            <p:cond delay="0"/>
                                          </p:stCondLst>
                                        </p:cTn>
                                        <p:tgtEl>
                                          <p:spTgt spid="48"/>
                                        </p:tgtEl>
                                        <p:attrNameLst>
                                          <p:attrName>style.visibility</p:attrName>
                                        </p:attrNameLst>
                                      </p:cBhvr>
                                      <p:to>
                                        <p:strVal val="visible"/>
                                      </p:to>
                                    </p:set>
                                    <p:anim calcmode="lin" valueType="num">
                                      <p:cBhvr>
                                        <p:cTn id="24" dur="500" fill="hold"/>
                                        <p:tgtEl>
                                          <p:spTgt spid="48"/>
                                        </p:tgtEl>
                                        <p:attrNameLst>
                                          <p:attrName>ppt_w</p:attrName>
                                        </p:attrNameLst>
                                      </p:cBhvr>
                                      <p:tavLst>
                                        <p:tav tm="0">
                                          <p:val>
                                            <p:fltVal val="0"/>
                                          </p:val>
                                        </p:tav>
                                        <p:tav tm="100000">
                                          <p:val>
                                            <p:strVal val="#ppt_w"/>
                                          </p:val>
                                        </p:tav>
                                      </p:tavLst>
                                    </p:anim>
                                    <p:anim calcmode="lin" valueType="num">
                                      <p:cBhvr>
                                        <p:cTn id="25" dur="500" fill="hold"/>
                                        <p:tgtEl>
                                          <p:spTgt spid="48"/>
                                        </p:tgtEl>
                                        <p:attrNameLst>
                                          <p:attrName>ppt_h</p:attrName>
                                        </p:attrNameLst>
                                      </p:cBhvr>
                                      <p:tavLst>
                                        <p:tav tm="0">
                                          <p:val>
                                            <p:fltVal val="0"/>
                                          </p:val>
                                        </p:tav>
                                        <p:tav tm="100000">
                                          <p:val>
                                            <p:strVal val="#ppt_h"/>
                                          </p:val>
                                        </p:tav>
                                      </p:tavLst>
                                    </p:anim>
                                    <p:animEffect transition="in" filter="fade">
                                      <p:cBhvr>
                                        <p:cTn id="26" dur="500"/>
                                        <p:tgtEl>
                                          <p:spTgt spid="48"/>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p:cTn id="31" dur="500" fill="hold"/>
                                        <p:tgtEl>
                                          <p:spTgt spid="54"/>
                                        </p:tgtEl>
                                        <p:attrNameLst>
                                          <p:attrName>ppt_w</p:attrName>
                                        </p:attrNameLst>
                                      </p:cBhvr>
                                      <p:tavLst>
                                        <p:tav tm="0">
                                          <p:val>
                                            <p:fltVal val="0"/>
                                          </p:val>
                                        </p:tav>
                                        <p:tav tm="100000">
                                          <p:val>
                                            <p:strVal val="#ppt_w"/>
                                          </p:val>
                                        </p:tav>
                                      </p:tavLst>
                                    </p:anim>
                                    <p:anim calcmode="lin" valueType="num">
                                      <p:cBhvr>
                                        <p:cTn id="32" dur="500" fill="hold"/>
                                        <p:tgtEl>
                                          <p:spTgt spid="54"/>
                                        </p:tgtEl>
                                        <p:attrNameLst>
                                          <p:attrName>ppt_h</p:attrName>
                                        </p:attrNameLst>
                                      </p:cBhvr>
                                      <p:tavLst>
                                        <p:tav tm="0">
                                          <p:val>
                                            <p:fltVal val="0"/>
                                          </p:val>
                                        </p:tav>
                                        <p:tav tm="100000">
                                          <p:val>
                                            <p:strVal val="#ppt_h"/>
                                          </p:val>
                                        </p:tav>
                                      </p:tavLst>
                                    </p:anim>
                                    <p:animEffect transition="in" filter="fade">
                                      <p:cBhvr>
                                        <p:cTn id="33" dur="500"/>
                                        <p:tgtEl>
                                          <p:spTgt spid="54"/>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52"/>
                                        </p:tgtEl>
                                        <p:attrNameLst>
                                          <p:attrName>style.visibility</p:attrName>
                                        </p:attrNameLst>
                                      </p:cBhvr>
                                      <p:to>
                                        <p:strVal val="visible"/>
                                      </p:to>
                                    </p:set>
                                    <p:anim calcmode="lin" valueType="num">
                                      <p:cBhvr>
                                        <p:cTn id="36" dur="500" fill="hold"/>
                                        <p:tgtEl>
                                          <p:spTgt spid="52"/>
                                        </p:tgtEl>
                                        <p:attrNameLst>
                                          <p:attrName>ppt_w</p:attrName>
                                        </p:attrNameLst>
                                      </p:cBhvr>
                                      <p:tavLst>
                                        <p:tav tm="0">
                                          <p:val>
                                            <p:fltVal val="0"/>
                                          </p:val>
                                        </p:tav>
                                        <p:tav tm="100000">
                                          <p:val>
                                            <p:strVal val="#ppt_w"/>
                                          </p:val>
                                        </p:tav>
                                      </p:tavLst>
                                    </p:anim>
                                    <p:anim calcmode="lin" valueType="num">
                                      <p:cBhvr>
                                        <p:cTn id="37" dur="500" fill="hold"/>
                                        <p:tgtEl>
                                          <p:spTgt spid="52"/>
                                        </p:tgtEl>
                                        <p:attrNameLst>
                                          <p:attrName>ppt_h</p:attrName>
                                        </p:attrNameLst>
                                      </p:cBhvr>
                                      <p:tavLst>
                                        <p:tav tm="0">
                                          <p:val>
                                            <p:fltVal val="0"/>
                                          </p:val>
                                        </p:tav>
                                        <p:tav tm="100000">
                                          <p:val>
                                            <p:strVal val="#ppt_h"/>
                                          </p:val>
                                        </p:tav>
                                      </p:tavLst>
                                    </p:anim>
                                    <p:animEffect transition="in" filter="fade">
                                      <p:cBhvr>
                                        <p:cTn id="38" dur="500"/>
                                        <p:tgtEl>
                                          <p:spTgt spid="52"/>
                                        </p:tgtEl>
                                      </p:cBhvr>
                                    </p:animEffect>
                                  </p:childTnLst>
                                </p:cTn>
                              </p:par>
                              <p:par>
                                <p:cTn id="39" presetID="10" presetClass="exit" presetSubtype="0" fill="hold" grpId="1" nodeType="withEffect">
                                  <p:stCondLst>
                                    <p:cond delay="0"/>
                                  </p:stCondLst>
                                  <p:childTnLst>
                                    <p:animEffect transition="out" filter="fade">
                                      <p:cBhvr>
                                        <p:cTn id="40" dur="500"/>
                                        <p:tgtEl>
                                          <p:spTgt spid="41"/>
                                        </p:tgtEl>
                                      </p:cBhvr>
                                    </p:animEffect>
                                    <p:set>
                                      <p:cBhvr>
                                        <p:cTn id="41" dur="1" fill="hold">
                                          <p:stCondLst>
                                            <p:cond delay="499"/>
                                          </p:stCondLst>
                                        </p:cTn>
                                        <p:tgtEl>
                                          <p:spTgt spid="41"/>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39"/>
                                        </p:tgtEl>
                                      </p:cBhvr>
                                    </p:animEffect>
                                    <p:set>
                                      <p:cBhvr>
                                        <p:cTn id="44" dur="1" fill="hold">
                                          <p:stCondLst>
                                            <p:cond delay="499"/>
                                          </p:stCondLst>
                                        </p:cTn>
                                        <p:tgtEl>
                                          <p:spTgt spid="39"/>
                                        </p:tgtEl>
                                        <p:attrNameLst>
                                          <p:attrName>style.visibility</p:attrName>
                                        </p:attrNameLst>
                                      </p:cBhvr>
                                      <p:to>
                                        <p:strVal val="hidden"/>
                                      </p:to>
                                    </p:set>
                                  </p:childTnLst>
                                </p:cTn>
                              </p:par>
                              <p:par>
                                <p:cTn id="45" presetID="10" presetClass="exit" presetSubtype="0" fill="hold" grpId="2" nodeType="withEffect">
                                  <p:stCondLst>
                                    <p:cond delay="0"/>
                                  </p:stCondLst>
                                  <p:childTnLst>
                                    <p:animEffect transition="out" filter="fade">
                                      <p:cBhvr>
                                        <p:cTn id="46" dur="500"/>
                                        <p:tgtEl>
                                          <p:spTgt spid="45"/>
                                        </p:tgtEl>
                                      </p:cBhvr>
                                    </p:animEffect>
                                    <p:set>
                                      <p:cBhvr>
                                        <p:cTn id="47" dur="1" fill="hold">
                                          <p:stCondLst>
                                            <p:cond delay="499"/>
                                          </p:stCondLst>
                                        </p:cTn>
                                        <p:tgtEl>
                                          <p:spTgt spid="45"/>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48"/>
                                        </p:tgtEl>
                                      </p:cBhvr>
                                    </p:animEffect>
                                    <p:set>
                                      <p:cBhvr>
                                        <p:cTn id="50" dur="1" fill="hold">
                                          <p:stCondLst>
                                            <p:cond delay="499"/>
                                          </p:stCondLst>
                                        </p:cTn>
                                        <p:tgtEl>
                                          <p:spTgt spid="48"/>
                                        </p:tgtEl>
                                        <p:attrNameLst>
                                          <p:attrName>style.visibility</p:attrName>
                                        </p:attrNameLst>
                                      </p:cBhvr>
                                      <p:to>
                                        <p:strVal val="hidden"/>
                                      </p:to>
                                    </p:set>
                                  </p:childTnLst>
                                </p:cTn>
                              </p:par>
                              <p:par>
                                <p:cTn id="51" presetID="42" presetClass="path" presetSubtype="0" accel="50000" decel="50000" fill="hold" grpId="2" nodeType="withEffect">
                                  <p:stCondLst>
                                    <p:cond delay="0"/>
                                  </p:stCondLst>
                                  <p:childTnLst>
                                    <p:animMotion origin="layout" path="M -4.16667E-6 2.83951E-6 L 0.08403 -0.19877 " pathEditMode="relative" rAng="0" ptsTypes="AA">
                                      <p:cBhvr>
                                        <p:cTn id="52" dur="500" fill="hold"/>
                                        <p:tgtEl>
                                          <p:spTgt spid="41"/>
                                        </p:tgtEl>
                                        <p:attrNameLst>
                                          <p:attrName>ppt_x</p:attrName>
                                          <p:attrName>ppt_y</p:attrName>
                                        </p:attrNameLst>
                                      </p:cBhvr>
                                      <p:rCtr x="4201" y="-9938"/>
                                    </p:animMotion>
                                  </p:childTnLst>
                                </p:cTn>
                              </p:par>
                              <p:par>
                                <p:cTn id="53" presetID="42" presetClass="path" presetSubtype="0" accel="50000" decel="50000" fill="hold" grpId="2" nodeType="withEffect">
                                  <p:stCondLst>
                                    <p:cond delay="0"/>
                                  </p:stCondLst>
                                  <p:childTnLst>
                                    <p:animMotion origin="layout" path="M 2.22222E-6 -1.7284E-6 L 0.0776 -0.17006 " pathEditMode="relative" rAng="0" ptsTypes="AA">
                                      <p:cBhvr>
                                        <p:cTn id="54" dur="500" fill="hold"/>
                                        <p:tgtEl>
                                          <p:spTgt spid="39"/>
                                        </p:tgtEl>
                                        <p:attrNameLst>
                                          <p:attrName>ppt_x</p:attrName>
                                          <p:attrName>ppt_y</p:attrName>
                                        </p:attrNameLst>
                                      </p:cBhvr>
                                      <p:rCtr x="3872" y="-8519"/>
                                    </p:animMotion>
                                  </p:childTnLst>
                                </p:cTn>
                              </p:par>
                              <p:par>
                                <p:cTn id="55" presetID="42" presetClass="path" presetSubtype="0" accel="50000" decel="50000" fill="hold" grpId="3" nodeType="withEffect">
                                  <p:stCondLst>
                                    <p:cond delay="0"/>
                                  </p:stCondLst>
                                  <p:childTnLst>
                                    <p:animMotion origin="layout" path="M 5E-6 2.71605E-6 L -0.11181 0.21697 " pathEditMode="relative" rAng="0" ptsTypes="AA">
                                      <p:cBhvr>
                                        <p:cTn id="56" dur="500" fill="hold"/>
                                        <p:tgtEl>
                                          <p:spTgt spid="45"/>
                                        </p:tgtEl>
                                        <p:attrNameLst>
                                          <p:attrName>ppt_x</p:attrName>
                                          <p:attrName>ppt_y</p:attrName>
                                        </p:attrNameLst>
                                      </p:cBhvr>
                                      <p:rCtr x="-5590" y="10833"/>
                                    </p:animMotion>
                                  </p:childTnLst>
                                </p:cTn>
                              </p:par>
                              <p:par>
                                <p:cTn id="57" presetID="42" presetClass="path" presetSubtype="0" accel="50000" decel="50000" fill="hold" grpId="2" nodeType="withEffect">
                                  <p:stCondLst>
                                    <p:cond delay="0"/>
                                  </p:stCondLst>
                                  <p:childTnLst>
                                    <p:animMotion origin="layout" path="M -4.16667E-6 -4.93827E-6 L -0.10972 0.22562 " pathEditMode="relative" rAng="0" ptsTypes="AA">
                                      <p:cBhvr>
                                        <p:cTn id="58" dur="500" fill="hold"/>
                                        <p:tgtEl>
                                          <p:spTgt spid="48"/>
                                        </p:tgtEl>
                                        <p:attrNameLst>
                                          <p:attrName>ppt_x</p:attrName>
                                          <p:attrName>ppt_y</p:attrName>
                                        </p:attrNameLst>
                                      </p:cBhvr>
                                      <p:rCtr x="-5486" y="11265"/>
                                    </p:animMotion>
                                  </p:childTnLst>
                                </p:cTn>
                              </p:par>
                            </p:childTnLst>
                          </p:cTn>
                        </p:par>
                        <p:par>
                          <p:cTn id="59" fill="hold">
                            <p:stCondLst>
                              <p:cond delay="500"/>
                            </p:stCondLst>
                            <p:childTnLst>
                              <p:par>
                                <p:cTn id="60" presetID="26" presetClass="emph" presetSubtype="0" fill="hold" grpId="1" nodeType="afterEffect">
                                  <p:stCondLst>
                                    <p:cond delay="0"/>
                                  </p:stCondLst>
                                  <p:childTnLst>
                                    <p:animEffect transition="out" filter="fade">
                                      <p:cBhvr>
                                        <p:cTn id="61" dur="500" tmFilter="0, 0; .2, .5; .8, .5; 1, 0"/>
                                        <p:tgtEl>
                                          <p:spTgt spid="52"/>
                                        </p:tgtEl>
                                      </p:cBhvr>
                                    </p:animEffect>
                                    <p:animScale>
                                      <p:cBhvr>
                                        <p:cTn id="62" dur="250" autoRev="1" fill="hold"/>
                                        <p:tgtEl>
                                          <p:spTgt spid="52"/>
                                        </p:tgtEl>
                                      </p:cBhvr>
                                      <p:by x="105000" y="105000"/>
                                    </p:animScale>
                                  </p:childTnLst>
                                </p:cTn>
                              </p:par>
                            </p:childTnLst>
                          </p:cTn>
                        </p:par>
                        <p:par>
                          <p:cTn id="63" fill="hold">
                            <p:stCondLst>
                              <p:cond delay="1000"/>
                            </p:stCondLst>
                            <p:childTnLst>
                              <p:par>
                                <p:cTn id="64" presetID="26" presetClass="emph" presetSubtype="0" fill="hold" grpId="2" nodeType="afterEffect">
                                  <p:stCondLst>
                                    <p:cond delay="0"/>
                                  </p:stCondLst>
                                  <p:childTnLst>
                                    <p:animEffect transition="out" filter="fade">
                                      <p:cBhvr>
                                        <p:cTn id="65" dur="500" tmFilter="0, 0; .2, .5; .8, .5; 1, 0"/>
                                        <p:tgtEl>
                                          <p:spTgt spid="52"/>
                                        </p:tgtEl>
                                      </p:cBhvr>
                                    </p:animEffect>
                                    <p:animScale>
                                      <p:cBhvr>
                                        <p:cTn id="66" dur="250" autoRev="1" fill="hold"/>
                                        <p:tgtEl>
                                          <p:spTgt spid="52"/>
                                        </p:tgtEl>
                                      </p:cBhvr>
                                      <p:by x="105000" y="105000"/>
                                    </p:animScale>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1" nodeType="clickEffect">
                                  <p:stCondLst>
                                    <p:cond delay="0"/>
                                  </p:stCondLst>
                                  <p:childTnLst>
                                    <p:animEffect transition="out" filter="fade">
                                      <p:cBhvr>
                                        <p:cTn id="70" dur="500"/>
                                        <p:tgtEl>
                                          <p:spTgt spid="54"/>
                                        </p:tgtEl>
                                      </p:cBhvr>
                                    </p:animEffect>
                                    <p:set>
                                      <p:cBhvr>
                                        <p:cTn id="71" dur="1" fill="hold">
                                          <p:stCondLst>
                                            <p:cond delay="499"/>
                                          </p:stCondLst>
                                        </p:cTn>
                                        <p:tgtEl>
                                          <p:spTgt spid="54"/>
                                        </p:tgtEl>
                                        <p:attrNameLst>
                                          <p:attrName>style.visibility</p:attrName>
                                        </p:attrNameLst>
                                      </p:cBhvr>
                                      <p:to>
                                        <p:strVal val="hidden"/>
                                      </p:to>
                                    </p:set>
                                  </p:childTnLst>
                                </p:cTn>
                              </p:par>
                              <p:par>
                                <p:cTn id="72" presetID="10" presetClass="exit" presetSubtype="0" fill="hold" grpId="3" nodeType="withEffect">
                                  <p:stCondLst>
                                    <p:cond delay="0"/>
                                  </p:stCondLst>
                                  <p:childTnLst>
                                    <p:animEffect transition="out" filter="fade">
                                      <p:cBhvr>
                                        <p:cTn id="73" dur="500"/>
                                        <p:tgtEl>
                                          <p:spTgt spid="52"/>
                                        </p:tgtEl>
                                      </p:cBhvr>
                                    </p:animEffect>
                                    <p:set>
                                      <p:cBhvr>
                                        <p:cTn id="74" dur="1" fill="hold">
                                          <p:stCondLst>
                                            <p:cond delay="499"/>
                                          </p:stCondLst>
                                        </p:cTn>
                                        <p:tgtEl>
                                          <p:spTgt spid="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9" grpId="1" animBg="1"/>
      <p:bldP spid="39" grpId="2" animBg="1"/>
      <p:bldP spid="41" grpId="0"/>
      <p:bldP spid="41" grpId="1"/>
      <p:bldP spid="41" grpId="2"/>
      <p:bldP spid="45" grpId="0" animBg="1"/>
      <p:bldP spid="45" grpId="1" animBg="1"/>
      <p:bldP spid="45" grpId="2" animBg="1"/>
      <p:bldP spid="45" grpId="3" animBg="1"/>
      <p:bldP spid="48" grpId="0"/>
      <p:bldP spid="48" grpId="1"/>
      <p:bldP spid="48" grpId="2"/>
      <p:bldP spid="52" grpId="0" animBg="1"/>
      <p:bldP spid="52" grpId="1" animBg="1"/>
      <p:bldP spid="52" grpId="2" animBg="1"/>
      <p:bldP spid="52" grpId="3" animBg="1"/>
      <p:bldP spid="54" grpId="0"/>
      <p:bldP spid="54"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206" y="-631617"/>
            <a:ext cx="8828484" cy="6557802"/>
          </a:xfrm>
          <a:prstGeom prst="rect">
            <a:avLst/>
          </a:prstGeom>
        </p:spPr>
      </p:pic>
      <p:pic>
        <p:nvPicPr>
          <p:cNvPr id="11266"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232277" y="376175"/>
            <a:ext cx="6443141" cy="3753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025832" y="681823"/>
            <a:ext cx="2266603" cy="249204"/>
          </a:xfrm>
          <a:prstGeom prst="rect">
            <a:avLst/>
          </a:prstGeom>
          <a:noFill/>
          <a:ln w="317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err="1">
              <a:solidFill>
                <a:srgbClr val="FFFFFF"/>
              </a:solidFill>
            </a:endParaRPr>
          </a:p>
        </p:txBody>
      </p:sp>
      <p:sp>
        <p:nvSpPr>
          <p:cNvPr id="4" name="Rectangle 3"/>
          <p:cNvSpPr/>
          <p:nvPr/>
        </p:nvSpPr>
        <p:spPr>
          <a:xfrm>
            <a:off x="1232277" y="1385455"/>
            <a:ext cx="3916072" cy="465512"/>
          </a:xfrm>
          <a:prstGeom prst="rect">
            <a:avLst/>
          </a:prstGeom>
          <a:noFill/>
          <a:ln w="317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err="1">
              <a:solidFill>
                <a:srgbClr val="FFFFFF"/>
              </a:solidFill>
            </a:endParaRPr>
          </a:p>
        </p:txBody>
      </p:sp>
      <p:sp>
        <p:nvSpPr>
          <p:cNvPr id="5" name="Rectangle 4"/>
          <p:cNvSpPr/>
          <p:nvPr/>
        </p:nvSpPr>
        <p:spPr>
          <a:xfrm>
            <a:off x="4527664" y="2693323"/>
            <a:ext cx="3147753" cy="668489"/>
          </a:xfrm>
          <a:prstGeom prst="rect">
            <a:avLst/>
          </a:prstGeom>
          <a:noFill/>
          <a:ln w="317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err="1">
              <a:solidFill>
                <a:srgbClr val="FFFFFF"/>
              </a:solidFill>
            </a:endParaRPr>
          </a:p>
        </p:txBody>
      </p:sp>
      <p:sp>
        <p:nvSpPr>
          <p:cNvPr id="6" name="Rectangle 5"/>
          <p:cNvSpPr/>
          <p:nvPr/>
        </p:nvSpPr>
        <p:spPr>
          <a:xfrm>
            <a:off x="1204567" y="3426425"/>
            <a:ext cx="3112509" cy="703542"/>
          </a:xfrm>
          <a:prstGeom prst="rect">
            <a:avLst/>
          </a:prstGeom>
          <a:noFill/>
          <a:ln w="317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err="1">
              <a:solidFill>
                <a:srgbClr val="FFD400"/>
              </a:solidFill>
            </a:endParaRPr>
          </a:p>
        </p:txBody>
      </p:sp>
      <p:sp>
        <p:nvSpPr>
          <p:cNvPr id="8" name="Rectangle 7"/>
          <p:cNvSpPr/>
          <p:nvPr/>
        </p:nvSpPr>
        <p:spPr>
          <a:xfrm>
            <a:off x="5218138" y="1314231"/>
            <a:ext cx="687003" cy="58990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US" sz="700" b="1" dirty="0">
                <a:solidFill>
                  <a:srgbClr val="FFFFFF"/>
                </a:solidFill>
                <a:latin typeface="Calibri" panose="020F0502020204030204" pitchFamily="34" charset="0"/>
                <a:cs typeface="Calibri" panose="020F0502020204030204" pitchFamily="34" charset="0"/>
              </a:rPr>
              <a:t>Know how often</a:t>
            </a:r>
          </a:p>
        </p:txBody>
      </p:sp>
      <p:sp>
        <p:nvSpPr>
          <p:cNvPr id="15" name="Rectangle 14"/>
          <p:cNvSpPr/>
          <p:nvPr/>
        </p:nvSpPr>
        <p:spPr>
          <a:xfrm>
            <a:off x="5357388" y="511472"/>
            <a:ext cx="687003" cy="58990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US" sz="700" b="1" dirty="0">
                <a:solidFill>
                  <a:srgbClr val="FFFFFF"/>
                </a:solidFill>
                <a:latin typeface="Calibri" panose="020F0502020204030204" pitchFamily="34" charset="0"/>
                <a:cs typeface="Calibri" panose="020F0502020204030204" pitchFamily="34" charset="0"/>
              </a:rPr>
              <a:t>See which</a:t>
            </a:r>
            <a:br>
              <a:rPr lang="en-US" sz="700" b="1" dirty="0">
                <a:solidFill>
                  <a:srgbClr val="FFFFFF"/>
                </a:solidFill>
                <a:latin typeface="Calibri" panose="020F0502020204030204" pitchFamily="34" charset="0"/>
                <a:cs typeface="Calibri" panose="020F0502020204030204" pitchFamily="34" charset="0"/>
              </a:rPr>
            </a:br>
            <a:r>
              <a:rPr lang="en-US" sz="700" b="1" dirty="0">
                <a:solidFill>
                  <a:srgbClr val="FFFFFF"/>
                </a:solidFill>
                <a:latin typeface="Calibri" panose="020F0502020204030204" pitchFamily="34" charset="0"/>
                <a:cs typeface="Calibri" panose="020F0502020204030204" pitchFamily="34" charset="0"/>
              </a:rPr>
              <a:t>accounts are visiting</a:t>
            </a:r>
          </a:p>
        </p:txBody>
      </p:sp>
      <p:sp>
        <p:nvSpPr>
          <p:cNvPr id="16" name="Rectangle 15"/>
          <p:cNvSpPr/>
          <p:nvPr/>
        </p:nvSpPr>
        <p:spPr>
          <a:xfrm>
            <a:off x="3755097" y="2738656"/>
            <a:ext cx="687003" cy="58990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US" sz="700" b="1" dirty="0">
                <a:solidFill>
                  <a:srgbClr val="FFFFFF"/>
                </a:solidFill>
                <a:latin typeface="Calibri" panose="020F0502020204030204" pitchFamily="34" charset="0"/>
                <a:cs typeface="Calibri" panose="020F0502020204030204" pitchFamily="34" charset="0"/>
              </a:rPr>
              <a:t>Understand</a:t>
            </a:r>
            <a:br>
              <a:rPr lang="en-US" sz="700" b="1" dirty="0">
                <a:solidFill>
                  <a:srgbClr val="FFFFFF"/>
                </a:solidFill>
                <a:latin typeface="Calibri" panose="020F0502020204030204" pitchFamily="34" charset="0"/>
                <a:cs typeface="Calibri" panose="020F0502020204030204" pitchFamily="34" charset="0"/>
              </a:rPr>
            </a:br>
            <a:r>
              <a:rPr lang="en-US" sz="700" b="1" dirty="0">
                <a:solidFill>
                  <a:srgbClr val="FFFFFF"/>
                </a:solidFill>
                <a:latin typeface="Calibri" panose="020F0502020204030204" pitchFamily="34" charset="0"/>
                <a:cs typeface="Calibri" panose="020F0502020204030204" pitchFamily="34" charset="0"/>
              </a:rPr>
              <a:t>which assets</a:t>
            </a:r>
          </a:p>
          <a:p>
            <a:pPr algn="ctr" fontAlgn="auto">
              <a:spcBef>
                <a:spcPts val="0"/>
              </a:spcBef>
              <a:spcAft>
                <a:spcPts val="0"/>
              </a:spcAft>
            </a:pPr>
            <a:r>
              <a:rPr lang="en-US" sz="700" b="1" dirty="0">
                <a:solidFill>
                  <a:srgbClr val="FFFFFF"/>
                </a:solidFill>
                <a:latin typeface="Calibri" panose="020F0502020204030204" pitchFamily="34" charset="0"/>
                <a:cs typeface="Calibri" panose="020F0502020204030204" pitchFamily="34" charset="0"/>
              </a:rPr>
              <a:t>were consumed</a:t>
            </a:r>
          </a:p>
        </p:txBody>
      </p:sp>
      <p:sp>
        <p:nvSpPr>
          <p:cNvPr id="17" name="Rectangle 16"/>
          <p:cNvSpPr/>
          <p:nvPr/>
        </p:nvSpPr>
        <p:spPr>
          <a:xfrm>
            <a:off x="4392407" y="3481260"/>
            <a:ext cx="687003" cy="58990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US" sz="700" b="1" dirty="0">
                <a:solidFill>
                  <a:srgbClr val="FFFFFF"/>
                </a:solidFill>
                <a:latin typeface="Calibri" panose="020F0502020204030204" pitchFamily="34" charset="0"/>
                <a:cs typeface="Calibri" panose="020F0502020204030204" pitchFamily="34" charset="0"/>
              </a:rPr>
              <a:t>Identify the</a:t>
            </a:r>
            <a:br>
              <a:rPr lang="en-US" sz="700" b="1" dirty="0">
                <a:solidFill>
                  <a:srgbClr val="FFFFFF"/>
                </a:solidFill>
                <a:latin typeface="Calibri" panose="020F0502020204030204" pitchFamily="34" charset="0"/>
                <a:cs typeface="Calibri" panose="020F0502020204030204" pitchFamily="34" charset="0"/>
              </a:rPr>
            </a:br>
            <a:r>
              <a:rPr lang="en-US" sz="700" b="1" dirty="0">
                <a:solidFill>
                  <a:srgbClr val="FFFFFF"/>
                </a:solidFill>
                <a:latin typeface="Calibri" panose="020F0502020204030204" pitchFamily="34" charset="0"/>
                <a:cs typeface="Calibri" panose="020F0502020204030204" pitchFamily="34" charset="0"/>
              </a:rPr>
              <a:t>buying team</a:t>
            </a:r>
          </a:p>
        </p:txBody>
      </p:sp>
    </p:spTree>
    <p:extLst>
      <p:ext uri="{BB962C8B-B14F-4D97-AF65-F5344CB8AC3E}">
        <p14:creationId xmlns:p14="http://schemas.microsoft.com/office/powerpoint/2010/main" val="4196530153"/>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latin typeface="+mj-lt"/>
              </a:rPr>
              <a:t>Thank You!</a:t>
            </a:r>
          </a:p>
        </p:txBody>
      </p:sp>
    </p:spTree>
    <p:extLst>
      <p:ext uri="{BB962C8B-B14F-4D97-AF65-F5344CB8AC3E}">
        <p14:creationId xmlns:p14="http://schemas.microsoft.com/office/powerpoint/2010/main" val="1538341238"/>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41756" y="256436"/>
            <a:ext cx="8470457" cy="370332"/>
          </a:xfrm>
        </p:spPr>
        <p:txBody>
          <a:bodyPr/>
          <a:lstStyle/>
          <a:p>
            <a:r>
              <a:rPr lang="en-US" b="0" dirty="0">
                <a:latin typeface="Futura Std Medium" charset="0"/>
                <a:ea typeface="Futura Std Medium" charset="0"/>
                <a:cs typeface="Futura Std Medium" charset="0"/>
              </a:rPr>
              <a:t>The rise of the Digital Economy</a:t>
            </a:r>
          </a:p>
        </p:txBody>
      </p:sp>
      <p:pic>
        <p:nvPicPr>
          <p:cNvPr id="1026" name="Picture 2" descr="C:\Users\faman\Desktop\4-29-2016 8-57-08 PM.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2" y="1381125"/>
            <a:ext cx="9144001"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6059455"/>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969" y="0"/>
            <a:ext cx="9134031" cy="5155363"/>
          </a:xfrm>
          <a:prstGeom prst="rect">
            <a:avLst/>
          </a:prstGeom>
        </p:spPr>
      </p:pic>
      <p:sp>
        <p:nvSpPr>
          <p:cNvPr id="5" name="Rectangle 4"/>
          <p:cNvSpPr/>
          <p:nvPr/>
        </p:nvSpPr>
        <p:spPr>
          <a:xfrm>
            <a:off x="-425669" y="3499984"/>
            <a:ext cx="10279117" cy="1655379"/>
          </a:xfrm>
          <a:prstGeom prst="rect">
            <a:avLst/>
          </a:prstGeom>
          <a:solidFill>
            <a:schemeClr val="bg1">
              <a:alpha val="5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800" b="0" i="0" u="none" strike="noStrike" kern="0" cap="none" spc="0" normalizeH="0" baseline="0" noProof="0" dirty="0">
                <a:ln>
                  <a:noFill/>
                </a:ln>
                <a:solidFill>
                  <a:srgbClr val="000000"/>
                </a:solidFill>
                <a:effectLst/>
                <a:uLnTx/>
                <a:uFillTx/>
                <a:latin typeface="Futura Std Medium" pitchFamily="34" charset="0"/>
              </a:rPr>
              <a:t>Customer experience</a:t>
            </a:r>
          </a:p>
        </p:txBody>
      </p:sp>
    </p:spTree>
    <p:extLst>
      <p:ext uri="{BB962C8B-B14F-4D97-AF65-F5344CB8AC3E}">
        <p14:creationId xmlns:p14="http://schemas.microsoft.com/office/powerpoint/2010/main" val="1053246254"/>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22" y="0"/>
            <a:ext cx="9187664" cy="5172887"/>
          </a:xfrm>
          <a:prstGeom prst="rect">
            <a:avLst/>
          </a:prstGeom>
        </p:spPr>
      </p:pic>
      <p:sp>
        <p:nvSpPr>
          <p:cNvPr id="4" name="Rectangle 3"/>
          <p:cNvSpPr/>
          <p:nvPr/>
        </p:nvSpPr>
        <p:spPr>
          <a:xfrm>
            <a:off x="-425669" y="3499984"/>
            <a:ext cx="10279117" cy="1672903"/>
          </a:xfrm>
          <a:prstGeom prst="rect">
            <a:avLst/>
          </a:prstGeom>
          <a:solidFill>
            <a:schemeClr val="bg1">
              <a:alpha val="5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800" b="0" i="0" u="none" strike="noStrike" kern="0" cap="none" spc="0" normalizeH="0" baseline="0" noProof="0" dirty="0">
                <a:ln>
                  <a:noFill/>
                </a:ln>
                <a:solidFill>
                  <a:srgbClr val="000000"/>
                </a:solidFill>
                <a:effectLst/>
                <a:uLnTx/>
                <a:uFillTx/>
                <a:latin typeface="Futura Std Medium" pitchFamily="34" charset="0"/>
              </a:rPr>
              <a:t>Disrupting industries</a:t>
            </a:r>
          </a:p>
        </p:txBody>
      </p:sp>
    </p:spTree>
    <p:extLst>
      <p:ext uri="{BB962C8B-B14F-4D97-AF65-F5344CB8AC3E}">
        <p14:creationId xmlns:p14="http://schemas.microsoft.com/office/powerpoint/2010/main" val="2322763368"/>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kmulliga\Pictures\ge9x.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11565" y="0"/>
            <a:ext cx="11185237"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25669" y="3499984"/>
            <a:ext cx="10279117" cy="1655379"/>
          </a:xfrm>
          <a:prstGeom prst="rect">
            <a:avLst/>
          </a:prstGeom>
          <a:solidFill>
            <a:schemeClr val="bg1">
              <a:alpha val="5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800" b="0" i="0" u="none" strike="noStrike" kern="0" cap="none" spc="0" normalizeH="0" baseline="0" noProof="0" dirty="0">
                <a:ln>
                  <a:noFill/>
                </a:ln>
                <a:solidFill>
                  <a:srgbClr val="000000"/>
                </a:solidFill>
                <a:effectLst/>
                <a:uLnTx/>
                <a:uFillTx/>
                <a:latin typeface="Futura Std Medium" pitchFamily="34" charset="0"/>
              </a:rPr>
              <a:t>Data is the product</a:t>
            </a:r>
          </a:p>
        </p:txBody>
      </p:sp>
    </p:spTree>
    <p:extLst>
      <p:ext uri="{BB962C8B-B14F-4D97-AF65-F5344CB8AC3E}">
        <p14:creationId xmlns:p14="http://schemas.microsoft.com/office/powerpoint/2010/main" val="3826450733"/>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410200" y="971550"/>
            <a:ext cx="3200400" cy="3276600"/>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rPr>
              <a:t>But CMOs do </a:t>
            </a:r>
            <a:r>
              <a:rPr lang="en-US" sz="2800" b="1" u="sng" dirty="0">
                <a:solidFill>
                  <a:schemeClr val="bg1"/>
                </a:solidFill>
              </a:rPr>
              <a:t>not</a:t>
            </a:r>
            <a:r>
              <a:rPr lang="en-US" sz="2800" b="1" dirty="0">
                <a:solidFill>
                  <a:schemeClr val="bg1"/>
                </a:solidFill>
              </a:rPr>
              <a:t> want to be CIOs</a:t>
            </a:r>
          </a:p>
          <a:p>
            <a:pPr algn="ctr"/>
            <a:endParaRPr lang="en-US" sz="2400" b="1" dirty="0">
              <a:solidFill>
                <a:schemeClr val="bg1"/>
              </a:solidFill>
            </a:endParaRPr>
          </a:p>
        </p:txBody>
      </p:sp>
      <p:pic>
        <p:nvPicPr>
          <p:cNvPr id="2050" name="Picture 2" descr="http://media.bizj.us/view/img/6926622/jones*750xx2121-1197-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999" y="1314450"/>
            <a:ext cx="4593617" cy="2590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3258168"/>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mj-lt"/>
              </a:rPr>
              <a:t>The CMO View</a:t>
            </a:r>
            <a:br>
              <a:rPr lang="en-US" dirty="0">
                <a:latin typeface="+mj-lt"/>
              </a:rPr>
            </a:br>
            <a:endParaRPr lang="en-US" sz="2400" dirty="0">
              <a:solidFill>
                <a:schemeClr val="accent6"/>
              </a:solidFill>
              <a:latin typeface="+mj-lt"/>
            </a:endParaRPr>
          </a:p>
        </p:txBody>
      </p:sp>
      <p:pic>
        <p:nvPicPr>
          <p:cNvPr id="1026" name="Picture 2" descr="https://photos.prnewswire.com/prnvar/20151020/27878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2571750"/>
            <a:ext cx="1133475" cy="1723917"/>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ular Callout 9"/>
          <p:cNvSpPr/>
          <p:nvPr/>
        </p:nvSpPr>
        <p:spPr>
          <a:xfrm>
            <a:off x="371246" y="2688929"/>
            <a:ext cx="2514600" cy="1447800"/>
          </a:xfrm>
          <a:prstGeom prst="wedgeRoundRectCallout">
            <a:avLst>
              <a:gd name="adj1" fmla="val 76344"/>
              <a:gd name="adj2" fmla="val 18120"/>
              <a:gd name="adj3" fmla="val 16667"/>
            </a:avLst>
          </a:prstGeom>
          <a:solidFill>
            <a:srgbClr val="FFD400"/>
          </a:solidFill>
          <a:ln>
            <a:solidFill>
              <a:srgbClr val="FFD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0000"/>
                </a:solidFill>
                <a:latin typeface="+mj-lt"/>
              </a:rPr>
              <a:t>“Data is our competitive advantage!”</a:t>
            </a:r>
          </a:p>
        </p:txBody>
      </p:sp>
      <p:sp>
        <p:nvSpPr>
          <p:cNvPr id="13" name="Rounded Rectangular Callout 12"/>
          <p:cNvSpPr/>
          <p:nvPr/>
        </p:nvSpPr>
        <p:spPr>
          <a:xfrm>
            <a:off x="685800" y="971550"/>
            <a:ext cx="2514600" cy="1447800"/>
          </a:xfrm>
          <a:prstGeom prst="wedgeRoundRectCallout">
            <a:avLst>
              <a:gd name="adj1" fmla="val 65010"/>
              <a:gd name="adj2" fmla="val 85120"/>
              <a:gd name="adj3" fmla="val 16667"/>
            </a:avLst>
          </a:prstGeom>
          <a:solidFill>
            <a:srgbClr val="FFD400"/>
          </a:solidFill>
          <a:ln>
            <a:solidFill>
              <a:srgbClr val="FFD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0000"/>
                </a:solidFill>
                <a:latin typeface="+mj-lt"/>
              </a:rPr>
              <a:t>“Everything in Marketing has analytics.”</a:t>
            </a:r>
          </a:p>
        </p:txBody>
      </p:sp>
      <p:sp>
        <p:nvSpPr>
          <p:cNvPr id="14" name="Rounded Rectangular Callout 13"/>
          <p:cNvSpPr/>
          <p:nvPr/>
        </p:nvSpPr>
        <p:spPr>
          <a:xfrm>
            <a:off x="3733800" y="488558"/>
            <a:ext cx="2514600" cy="1447800"/>
          </a:xfrm>
          <a:prstGeom prst="wedgeRoundRectCallout">
            <a:avLst>
              <a:gd name="adj1" fmla="val -35498"/>
              <a:gd name="adj2" fmla="val 88022"/>
              <a:gd name="adj3" fmla="val 16667"/>
            </a:avLst>
          </a:prstGeom>
          <a:solidFill>
            <a:srgbClr val="FFD400"/>
          </a:solidFill>
          <a:ln>
            <a:solidFill>
              <a:srgbClr val="FFD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0000"/>
                </a:solidFill>
                <a:latin typeface="+mj-lt"/>
              </a:rPr>
              <a:t>“IT is just too slow to deliver the data.”</a:t>
            </a:r>
          </a:p>
        </p:txBody>
      </p:sp>
      <p:sp>
        <p:nvSpPr>
          <p:cNvPr id="15" name="Rounded Rectangular Callout 14"/>
          <p:cNvSpPr/>
          <p:nvPr/>
        </p:nvSpPr>
        <p:spPr>
          <a:xfrm>
            <a:off x="6172200" y="2709808"/>
            <a:ext cx="2514600" cy="1447800"/>
          </a:xfrm>
          <a:prstGeom prst="wedgeRoundRectCallout">
            <a:avLst>
              <a:gd name="adj1" fmla="val -91661"/>
              <a:gd name="adj2" fmla="val 11265"/>
              <a:gd name="adj3" fmla="val 16667"/>
            </a:avLst>
          </a:prstGeom>
          <a:solidFill>
            <a:srgbClr val="FFD400"/>
          </a:solidFill>
          <a:ln>
            <a:solidFill>
              <a:srgbClr val="FFD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0000"/>
                </a:solidFill>
                <a:latin typeface="+mj-lt"/>
              </a:rPr>
              <a:t>“Marketing needs data self-service to succeed!”</a:t>
            </a:r>
          </a:p>
        </p:txBody>
      </p:sp>
      <p:sp>
        <p:nvSpPr>
          <p:cNvPr id="8" name="Rounded Rectangular Callout 7"/>
          <p:cNvSpPr/>
          <p:nvPr/>
        </p:nvSpPr>
        <p:spPr>
          <a:xfrm>
            <a:off x="6428842" y="965991"/>
            <a:ext cx="2514600" cy="1447800"/>
          </a:xfrm>
          <a:prstGeom prst="wedgeRoundRectCallout">
            <a:avLst>
              <a:gd name="adj1" fmla="val -98915"/>
              <a:gd name="adj2" fmla="val 82970"/>
              <a:gd name="adj3" fmla="val 16667"/>
            </a:avLst>
          </a:prstGeom>
          <a:solidFill>
            <a:srgbClr val="FFD400"/>
          </a:solidFill>
          <a:ln>
            <a:solidFill>
              <a:srgbClr val="FFD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0000"/>
                </a:solidFill>
                <a:latin typeface="+mj-lt"/>
              </a:rPr>
              <a:t>“Sometimes fast is more important than perfect.”</a:t>
            </a:r>
          </a:p>
        </p:txBody>
      </p:sp>
    </p:spTree>
    <p:extLst>
      <p:ext uri="{BB962C8B-B14F-4D97-AF65-F5344CB8AC3E}">
        <p14:creationId xmlns:p14="http://schemas.microsoft.com/office/powerpoint/2010/main" val="1736381253"/>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mj-lt"/>
              </a:rPr>
              <a:t>The CIO View</a:t>
            </a:r>
            <a:br>
              <a:rPr lang="en-US" dirty="0">
                <a:latin typeface="+mj-lt"/>
              </a:rPr>
            </a:br>
            <a:endParaRPr lang="en-US" sz="2400" dirty="0">
              <a:solidFill>
                <a:schemeClr val="accent6"/>
              </a:solidFill>
              <a:latin typeface="+mj-lt"/>
            </a:endParaRPr>
          </a:p>
        </p:txBody>
      </p:sp>
      <p:sp>
        <p:nvSpPr>
          <p:cNvPr id="10" name="Rounded Rectangular Callout 9"/>
          <p:cNvSpPr/>
          <p:nvPr/>
        </p:nvSpPr>
        <p:spPr>
          <a:xfrm>
            <a:off x="228600" y="2791786"/>
            <a:ext cx="2514600" cy="1752599"/>
          </a:xfrm>
          <a:prstGeom prst="wedgeRoundRectCallout">
            <a:avLst>
              <a:gd name="adj1" fmla="val 81008"/>
              <a:gd name="adj2" fmla="val -5742"/>
              <a:gd name="adj3" fmla="val 166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FF"/>
                </a:solidFill>
                <a:latin typeface="+mj-lt"/>
              </a:rPr>
              <a:t>“My Data Warehouse is rock solid, but inflexible </a:t>
            </a:r>
            <a:r>
              <a:rPr lang="en-US" b="1" dirty="0">
                <a:solidFill>
                  <a:schemeClr val="bg1"/>
                </a:solidFill>
                <a:latin typeface="+mj-lt"/>
              </a:rPr>
              <a:t>and costly for new Marketing requirements.”</a:t>
            </a:r>
          </a:p>
        </p:txBody>
      </p:sp>
      <p:sp>
        <p:nvSpPr>
          <p:cNvPr id="13" name="Rounded Rectangular Callout 12"/>
          <p:cNvSpPr/>
          <p:nvPr/>
        </p:nvSpPr>
        <p:spPr>
          <a:xfrm>
            <a:off x="3319981" y="438150"/>
            <a:ext cx="2275437" cy="1752600"/>
          </a:xfrm>
          <a:prstGeom prst="wedgeRoundRectCallout">
            <a:avLst>
              <a:gd name="adj1" fmla="val 985"/>
              <a:gd name="adj2" fmla="val 86256"/>
              <a:gd name="adj3" fmla="val 166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FF"/>
                </a:solidFill>
                <a:latin typeface="+mj-lt"/>
              </a:rPr>
              <a:t>“Big Data is interesting, but we need to show business value to Marketing.”</a:t>
            </a:r>
          </a:p>
        </p:txBody>
      </p:sp>
      <p:sp>
        <p:nvSpPr>
          <p:cNvPr id="15" name="Rounded Rectangular Callout 14"/>
          <p:cNvSpPr/>
          <p:nvPr/>
        </p:nvSpPr>
        <p:spPr>
          <a:xfrm>
            <a:off x="6019800" y="461394"/>
            <a:ext cx="2514600" cy="1447800"/>
          </a:xfrm>
          <a:prstGeom prst="wedgeRoundRectCallout">
            <a:avLst>
              <a:gd name="adj1" fmla="val -81775"/>
              <a:gd name="adj2" fmla="val 114894"/>
              <a:gd name="adj3" fmla="val 166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FF"/>
                </a:solidFill>
                <a:latin typeface="+mj-lt"/>
              </a:rPr>
              <a:t>“Need to enable Marketing to self-serve data.”</a:t>
            </a:r>
          </a:p>
        </p:txBody>
      </p:sp>
      <p:pic>
        <p:nvPicPr>
          <p:cNvPr id="2050" name="Picture 2" descr="https://encrypted-tbn1.gstatic.com/images?q=tbn:ANd9GcSzttVk7uogxUMvL3O5XariUXzVMEzjE0I2hAJUidgmML8Dxd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732" y="2964122"/>
            <a:ext cx="1499936" cy="1295400"/>
          </a:xfrm>
          <a:prstGeom prst="rect">
            <a:avLst/>
          </a:prstGeom>
          <a:noFill/>
          <a:extLst>
            <a:ext uri="{909E8E84-426E-40DD-AFC4-6F175D3DCCD1}">
              <a14:hiddenFill xmlns:a14="http://schemas.microsoft.com/office/drawing/2010/main">
                <a:solidFill>
                  <a:srgbClr val="FFFFFF"/>
                </a:solidFill>
              </a14:hiddenFill>
            </a:ext>
          </a:extLst>
        </p:spPr>
      </p:pic>
      <p:sp>
        <p:nvSpPr>
          <p:cNvPr id="14" name="Rounded Rectangular Callout 13"/>
          <p:cNvSpPr/>
          <p:nvPr/>
        </p:nvSpPr>
        <p:spPr>
          <a:xfrm>
            <a:off x="6400800" y="2486986"/>
            <a:ext cx="2514600" cy="1676400"/>
          </a:xfrm>
          <a:prstGeom prst="wedgeRoundRectCallout">
            <a:avLst>
              <a:gd name="adj1" fmla="val -94343"/>
              <a:gd name="adj2" fmla="val -5881"/>
              <a:gd name="adj3" fmla="val 166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FF"/>
                </a:solidFill>
                <a:latin typeface="+mj-lt"/>
              </a:rPr>
              <a:t>“Need to deliver new data at the pace &amp; quality that Marketing requires.”</a:t>
            </a:r>
          </a:p>
        </p:txBody>
      </p:sp>
      <p:sp>
        <p:nvSpPr>
          <p:cNvPr id="8" name="Rounded Rectangular Callout 7"/>
          <p:cNvSpPr/>
          <p:nvPr/>
        </p:nvSpPr>
        <p:spPr>
          <a:xfrm>
            <a:off x="609600" y="1229686"/>
            <a:ext cx="2362200" cy="1447800"/>
          </a:xfrm>
          <a:prstGeom prst="wedgeRoundRectCallout">
            <a:avLst>
              <a:gd name="adj1" fmla="val 79125"/>
              <a:gd name="adj2" fmla="val 66108"/>
              <a:gd name="adj3" fmla="val 166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FF"/>
                </a:solidFill>
                <a:latin typeface="+mj-lt"/>
              </a:rPr>
              <a:t>“I need  technology that can scale, not one-offs!”</a:t>
            </a:r>
          </a:p>
        </p:txBody>
      </p:sp>
    </p:spTree>
    <p:extLst>
      <p:ext uri="{BB962C8B-B14F-4D97-AF65-F5344CB8AC3E}">
        <p14:creationId xmlns:p14="http://schemas.microsoft.com/office/powerpoint/2010/main" val="3943180290"/>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nformatica Ushers in New Wave of Data with Launch of Marketing Data Lak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02" y="2133"/>
            <a:ext cx="9156802" cy="6104536"/>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sz="quarter" idx="20"/>
          </p:nvPr>
        </p:nvSpPr>
        <p:spPr>
          <a:xfrm>
            <a:off x="152400" y="133350"/>
            <a:ext cx="8686800" cy="3277221"/>
          </a:xfrm>
        </p:spPr>
        <p:txBody>
          <a:bodyPr>
            <a:normAutofit/>
          </a:bodyPr>
          <a:lstStyle/>
          <a:p>
            <a:pPr marL="320040" lvl="1" indent="0" algn="ctr">
              <a:buNone/>
            </a:pPr>
            <a:r>
              <a:rPr lang="en-US" sz="3200" b="1" dirty="0">
                <a:solidFill>
                  <a:schemeClr val="bg1"/>
                </a:solidFill>
              </a:rPr>
              <a:t>"The need for increased agility and accessibility for data analysis is the primary driver for data lakes." </a:t>
            </a:r>
          </a:p>
          <a:p>
            <a:pPr marL="320040" lvl="1" indent="0" algn="ctr">
              <a:buNone/>
            </a:pPr>
            <a:endParaRPr lang="en-US" b="1" dirty="0">
              <a:solidFill>
                <a:schemeClr val="bg1"/>
              </a:solidFill>
            </a:endParaRPr>
          </a:p>
          <a:p>
            <a:pPr marL="320040" lvl="1" indent="0" algn="ctr">
              <a:buNone/>
            </a:pPr>
            <a:r>
              <a:rPr lang="en-US" dirty="0">
                <a:solidFill>
                  <a:schemeClr val="bg1"/>
                </a:solidFill>
              </a:rPr>
              <a:t>Andrew White - </a:t>
            </a:r>
          </a:p>
          <a:p>
            <a:pPr lvl="1"/>
            <a:endParaRPr lang="en-US" dirty="0">
              <a:solidFill>
                <a:schemeClr val="bg1"/>
              </a:solidFill>
            </a:endParaRPr>
          </a:p>
        </p:txBody>
      </p:sp>
      <p:sp>
        <p:nvSpPr>
          <p:cNvPr id="6" name="Slide Number Placeholder 5"/>
          <p:cNvSpPr>
            <a:spLocks noGrp="1"/>
          </p:cNvSpPr>
          <p:nvPr>
            <p:ph type="sldNum" sz="quarter" idx="4294967295"/>
          </p:nvPr>
        </p:nvSpPr>
        <p:spPr>
          <a:xfrm>
            <a:off x="8823325" y="4776788"/>
            <a:ext cx="320675" cy="217487"/>
          </a:xfrm>
          <a:prstGeom prst="rect">
            <a:avLst/>
          </a:prstGeom>
        </p:spPr>
        <p:txBody>
          <a:bodyPr/>
          <a:lstStyle/>
          <a:p>
            <a:fld id="{B7713CD3-DCAD-4845-9CA0-0A87C91366F3}" type="slidenum">
              <a:rPr lang="en-US" smtClean="0"/>
              <a:t>9</a:t>
            </a:fld>
            <a:endParaRPr lang="en-US"/>
          </a:p>
        </p:txBody>
      </p:sp>
      <p:pic>
        <p:nvPicPr>
          <p:cNvPr id="1028" name="Picture 4" descr="https://www.gartner.com/imagesrv/apps/common/images/logo-white.png;wa0de7ba0a00027b7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5000" y="2218030"/>
            <a:ext cx="1085198" cy="282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8793061"/>
      </p:ext>
    </p:extLst>
  </p:cSld>
  <p:clrMapOvr>
    <a:masterClrMapping/>
  </p:clrMapOvr>
  <p:transition spd="med">
    <p:fade/>
  </p:transition>
</p:sld>
</file>

<file path=ppt/theme/theme1.xml><?xml version="1.0" encoding="utf-8"?>
<a:theme xmlns:a="http://schemas.openxmlformats.org/drawingml/2006/main" name="1_IW_2014_template">
  <a:themeElements>
    <a:clrScheme name="Informatica v11">
      <a:dk1>
        <a:srgbClr val="000000"/>
      </a:dk1>
      <a:lt1>
        <a:srgbClr val="FFFFFF"/>
      </a:lt1>
      <a:dk2>
        <a:srgbClr val="000000"/>
      </a:dk2>
      <a:lt2>
        <a:srgbClr val="D9D9D9"/>
      </a:lt2>
      <a:accent1>
        <a:srgbClr val="254EA2"/>
      </a:accent1>
      <a:accent2>
        <a:srgbClr val="ED1C24"/>
      </a:accent2>
      <a:accent3>
        <a:srgbClr val="FFD400"/>
      </a:accent3>
      <a:accent4>
        <a:srgbClr val="BCBDC0"/>
      </a:accent4>
      <a:accent5>
        <a:srgbClr val="939598"/>
      </a:accent5>
      <a:accent6>
        <a:srgbClr val="6D6F71"/>
      </a:accent6>
      <a:hlink>
        <a:srgbClr val="0000FF"/>
      </a:hlink>
      <a:folHlink>
        <a:srgbClr val="800080"/>
      </a:folHlink>
    </a:clrScheme>
    <a:fontScheme name="Informatica201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err="1"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38100" cmpd="sng">
          <a:solidFill>
            <a:schemeClr val="accent1"/>
          </a:solidFill>
          <a:headEnd type="none"/>
          <a:tailEnd type="none"/>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algn="l">
          <a:defRPr dirty="0" err="1"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14523</TotalTime>
  <Words>1155</Words>
  <Application>Microsoft Office PowerPoint</Application>
  <PresentationFormat>On-screen Show (16:9)</PresentationFormat>
  <Paragraphs>140</Paragraphs>
  <Slides>13</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Futura Std Book</vt:lpstr>
      <vt:lpstr>Futura Std Medium</vt:lpstr>
      <vt:lpstr>Times</vt:lpstr>
      <vt:lpstr>ヒラギノ角ゴ Pro W3</vt:lpstr>
      <vt:lpstr>1_IW_2014_template</vt:lpstr>
      <vt:lpstr>  The Analytics Journey A Marketing Example</vt:lpstr>
      <vt:lpstr>The rise of the Digital Economy</vt:lpstr>
      <vt:lpstr>PowerPoint Presentation</vt:lpstr>
      <vt:lpstr>PowerPoint Presentation</vt:lpstr>
      <vt:lpstr>PowerPoint Presentation</vt:lpstr>
      <vt:lpstr>PowerPoint Presentation</vt:lpstr>
      <vt:lpstr>The CMO View </vt:lpstr>
      <vt:lpstr>The CIO View </vt:lpstr>
      <vt:lpstr>PowerPoint Presentation</vt:lpstr>
      <vt:lpstr>  Informatica’s Marketing Transformation </vt:lpstr>
      <vt:lpstr>PowerPoint Presentation</vt:lpstr>
      <vt:lpstr>PowerPoint Presentation</vt:lpstr>
      <vt:lpstr>Thank You!</vt:lpstr>
    </vt:vector>
  </TitlesOfParts>
  <Company>Informatica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Analytics</dc:title>
  <dc:creator>Mathiprakasam, Murthy</dc:creator>
  <cp:lastModifiedBy>Caudill, Bobby</cp:lastModifiedBy>
  <cp:revision>384</cp:revision>
  <cp:lastPrinted>2016-08-23T22:33:07Z</cp:lastPrinted>
  <dcterms:created xsi:type="dcterms:W3CDTF">2015-03-19T02:03:41Z</dcterms:created>
  <dcterms:modified xsi:type="dcterms:W3CDTF">2017-01-03T19:50:15Z</dcterms:modified>
</cp:coreProperties>
</file>